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1" r:id="rId7"/>
    <p:sldId id="260" r:id="rId8"/>
    <p:sldId id="264" r:id="rId9"/>
    <p:sldId id="265" r:id="rId10"/>
    <p:sldId id="268" r:id="rId11"/>
    <p:sldId id="270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F0E4-CD1B-4F22-8B1A-ABF29DCB01C2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13D55-B494-4A45-99D6-2EB1005A83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4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3D55-B494-4A45-99D6-2EB1005A83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3D55-B494-4A45-99D6-2EB1005A83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2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BD7537-CF3E-44A3-9968-FF77FC1C8CFE}" type="datetimeFigureOut">
              <a:rPr lang="en-US" smtClean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E8127D-B973-422D-87B5-ECE9E7F03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5833" y="1413946"/>
            <a:ext cx="8198635" cy="4429293"/>
          </a:xfrm>
        </p:spPr>
        <p:txBody>
          <a:bodyPr>
            <a:normAutofit/>
          </a:bodyPr>
          <a:lstStyle/>
          <a:p>
            <a:pPr algn="ctr"/>
            <a:r>
              <a:rPr lang="hu-HU" sz="8000" b="1" smtClean="0">
                <a:ln w="952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>
                      <a:lumMod val="85000"/>
                    </a:schemeClr>
                  </a:glow>
                </a:effectLst>
                <a:latin typeface="Baskerville Old Face" panose="02020602080505020303" pitchFamily="18" charset="0"/>
              </a:rPr>
              <a:t>ezüst     orr</a:t>
            </a:r>
            <a:r>
              <a:rPr lang="hu-HU" sz="6600" b="1" dirty="0" smtClean="0">
                <a:ln w="952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>
                      <a:lumMod val="85000"/>
                    </a:schemeClr>
                  </a:glow>
                </a:effectLst>
              </a:rPr>
              <a:t/>
            </a:r>
            <a:br>
              <a:rPr lang="hu-HU" sz="6600" b="1" dirty="0" smtClean="0">
                <a:ln w="952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>
                      <a:lumMod val="85000"/>
                    </a:schemeClr>
                  </a:glow>
                </a:effectLst>
              </a:rPr>
            </a:br>
            <a:r>
              <a:rPr lang="hu-HU" sz="6600" b="1" dirty="0">
                <a:ln w="952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>
                      <a:lumMod val="85000"/>
                    </a:schemeClr>
                  </a:glow>
                </a:effectLst>
                <a:latin typeface="Baskerville Old Face" panose="02020602080505020303" pitchFamily="18" charset="0"/>
              </a:rPr>
              <a:t>2017</a:t>
            </a:r>
            <a:r>
              <a:rPr lang="hu-HU" sz="6600" b="1" dirty="0" smtClean="0"/>
              <a:t/>
            </a:r>
            <a:br>
              <a:rPr lang="hu-HU" sz="6600" b="1" dirty="0" smtClean="0"/>
            </a:br>
            <a:r>
              <a:rPr lang="hu-HU" sz="6600" dirty="0" smtClean="0"/>
              <a:t/>
            </a:r>
            <a:br>
              <a:rPr lang="hu-HU" sz="6600" dirty="0" smtClean="0"/>
            </a:br>
            <a:endParaRPr lang="en-US" sz="6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8" y="1762117"/>
            <a:ext cx="4158368" cy="4735480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84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932" y="434216"/>
            <a:ext cx="899989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4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Fortuna Löwe von Blumengarten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2006.05.15.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93" y="1971799"/>
            <a:ext cx="7422317" cy="1792400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300" b="1" dirty="0"/>
              <a:t>Alex B. </a:t>
            </a:r>
            <a:r>
              <a:rPr lang="en-US" sz="2300" b="1" dirty="0" smtClean="0"/>
              <a:t>Bo</a:t>
            </a:r>
            <a:r>
              <a:rPr lang="hu-HU" sz="2300" b="1" dirty="0" smtClean="0"/>
              <a:t>r</a:t>
            </a:r>
            <a:r>
              <a:rPr lang="en-US" sz="2300" b="1" dirty="0" smtClean="0"/>
              <a:t>a </a:t>
            </a:r>
            <a:r>
              <a:rPr lang="en-US" sz="2300" b="1" dirty="0"/>
              <a:t>Z </a:t>
            </a:r>
            <a:r>
              <a:rPr lang="en-US" sz="2300" b="1" dirty="0" smtClean="0"/>
              <a:t>Miloticek</a:t>
            </a:r>
            <a:r>
              <a:rPr lang="hu-HU" sz="2300" b="1" dirty="0" smtClean="0"/>
              <a:t> x</a:t>
            </a:r>
            <a:r>
              <a:rPr lang="en-US" sz="2300" b="1" dirty="0" smtClean="0"/>
              <a:t> </a:t>
            </a:r>
            <a:r>
              <a:rPr lang="en-US" sz="2300" b="1" dirty="0"/>
              <a:t>Juhászvári </a:t>
            </a:r>
            <a:r>
              <a:rPr lang="en-US" sz="2300" b="1"/>
              <a:t>Kedves </a:t>
            </a:r>
            <a:r>
              <a:rPr lang="en-US" sz="2300" b="1" smtClean="0"/>
              <a:t>Carin</a:t>
            </a:r>
            <a:endParaRPr lang="hu-HU" sz="2300" b="1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400" b="1" smtClean="0"/>
              <a:t>Tenyésztő</a:t>
            </a:r>
            <a:r>
              <a:rPr lang="hu-HU" sz="2400" b="1" dirty="0" smtClean="0"/>
              <a:t>: Szakács Béla és Szakács Andrea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400" b="1" smtClean="0"/>
              <a:t>Tulajdonos</a:t>
            </a:r>
            <a:r>
              <a:rPr lang="hu-HU" sz="2400" b="1" dirty="0" smtClean="0"/>
              <a:t>: Adamek Béla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29" y="3556382"/>
            <a:ext cx="4208869" cy="315665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églalap 5"/>
          <p:cNvSpPr/>
          <p:nvPr/>
        </p:nvSpPr>
        <p:spPr>
          <a:xfrm>
            <a:off x="9125635" y="6460904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11, </a:t>
            </a:r>
            <a:r>
              <a:rPr lang="hu-HU" b="1" dirty="0"/>
              <a:t>év 9</a:t>
            </a:r>
            <a:r>
              <a:rPr lang="hu-HU" b="1" dirty="0" smtClean="0"/>
              <a:t>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35" y="1215482"/>
            <a:ext cx="4481536" cy="51911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6502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04" y="577046"/>
            <a:ext cx="6798825" cy="11670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Dolly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2005.10.11.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en-US" dirty="0"/>
          </a:p>
        </p:txBody>
      </p:sp>
      <p:sp>
        <p:nvSpPr>
          <p:cNvPr id="6" name="Téglalap 4"/>
          <p:cNvSpPr/>
          <p:nvPr/>
        </p:nvSpPr>
        <p:spPr>
          <a:xfrm>
            <a:off x="8642686" y="6094233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12 </a:t>
            </a:r>
            <a:r>
              <a:rPr lang="hu-HU" b="1" dirty="0"/>
              <a:t>év 4</a:t>
            </a:r>
            <a:r>
              <a:rPr lang="hu-HU" b="1" dirty="0" smtClean="0"/>
              <a:t>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014" y="1752695"/>
            <a:ext cx="7384473" cy="1796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cap="all" dirty="0"/>
              <a:t>Tüzértelepről mentett őrzőkutya, aki nyugdíjas éveit igazi Családban töltheti</a:t>
            </a:r>
            <a:endParaRPr lang="en-US" sz="2200" b="1" cap="all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cap="all" dirty="0"/>
              <a:t>T</a:t>
            </a:r>
            <a:r>
              <a:rPr lang="en-US" sz="2200" b="1" cap="all" dirty="0"/>
              <a:t>ulajdonos: </a:t>
            </a:r>
            <a:r>
              <a:rPr lang="hu-HU" sz="2200" b="1" cap="all" dirty="0"/>
              <a:t>Király Marietta és Király Endre</a:t>
            </a:r>
            <a:endParaRPr lang="en-US" sz="2200" b="1" cap="all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51" y="495945"/>
            <a:ext cx="3673098" cy="550964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4" y="3428999"/>
            <a:ext cx="5810250" cy="332422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000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519" y="233274"/>
            <a:ext cx="5836200" cy="1320800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Bella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2005.01.01- 2017.10.03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3084" y="1697064"/>
            <a:ext cx="7131714" cy="254784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Mentett leonbergi keverék hölgy, aki élete utolsó másfél évét szeretetben tölthette</a:t>
            </a:r>
            <a:endParaRPr lang="hu-HU" sz="24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Tulajdonos: </a:t>
            </a:r>
            <a:r>
              <a:rPr lang="hu-HU" sz="2400" b="1" dirty="0"/>
              <a:t>Király Marietta és Király Endre</a:t>
            </a:r>
            <a:endParaRPr lang="en-US" sz="24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7501816" y="6256426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12 </a:t>
            </a:r>
            <a:r>
              <a:rPr lang="hu-HU" b="1" dirty="0"/>
              <a:t>év 9</a:t>
            </a:r>
            <a:r>
              <a:rPr lang="hu-HU" b="1" dirty="0" smtClean="0"/>
              <a:t> hónap 2 nap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0" y="1697064"/>
            <a:ext cx="3344640" cy="49920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28" y="3388244"/>
            <a:ext cx="4117382" cy="275864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873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34" y="250853"/>
            <a:ext cx="84276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Neverending-Story v. Sissy-Haus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2004.03.15-2017.06.18.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35" y="1571653"/>
            <a:ext cx="7384473" cy="1946462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Inka v. Sissy-Haus X Kinglords </a:t>
            </a:r>
            <a:r>
              <a:rPr lang="en-US" sz="2400" b="1"/>
              <a:t>Mr </a:t>
            </a:r>
            <a:r>
              <a:rPr lang="en-US" sz="2400" b="1" smtClean="0"/>
              <a:t>De</a:t>
            </a:r>
            <a:r>
              <a:rPr lang="hu-HU" sz="2400" b="1" smtClean="0"/>
              <a:t>’</a:t>
            </a:r>
            <a:r>
              <a:rPr lang="en-US" sz="2400" b="1" smtClean="0"/>
              <a:t>Sevres </a:t>
            </a:r>
            <a:r>
              <a:rPr lang="en-US" sz="2400" b="1" dirty="0" smtClean="0"/>
              <a:t>Peetu</a:t>
            </a:r>
            <a:endParaRPr lang="en-US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400" b="1" dirty="0" smtClean="0"/>
              <a:t>T</a:t>
            </a:r>
            <a:r>
              <a:rPr lang="en-US" sz="2400" b="1" dirty="0" smtClean="0"/>
              <a:t>enyésztő : Kerekes Mária és Vida József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400" b="1" dirty="0" smtClean="0"/>
              <a:t>T</a:t>
            </a:r>
            <a:r>
              <a:rPr lang="en-US" sz="2400" b="1" dirty="0" smtClean="0"/>
              <a:t>ulajdonos: Kerekes Mária és Vida József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12770" y="6306629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13 </a:t>
            </a:r>
            <a:r>
              <a:rPr lang="hu-HU" b="1" dirty="0"/>
              <a:t>év 3</a:t>
            </a:r>
            <a:r>
              <a:rPr lang="hu-HU" b="1" dirty="0" smtClean="0"/>
              <a:t> </a:t>
            </a:r>
            <a:r>
              <a:rPr lang="hu-HU" b="1" dirty="0"/>
              <a:t>hónap </a:t>
            </a:r>
            <a:r>
              <a:rPr lang="hu-HU" b="1" dirty="0" smtClean="0"/>
              <a:t>és 3 nap 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6" y="3176989"/>
            <a:ext cx="5611419" cy="356325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47" y="1053504"/>
            <a:ext cx="4812392" cy="354136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64397" y="4229298"/>
            <a:ext cx="5525146" cy="20333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Clr>
                <a:schemeClr val="tx2"/>
              </a:buClr>
              <a:buNone/>
            </a:pPr>
            <a:endParaRPr lang="en-US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/>
              <a:t>ICH, HCH, LG JgSg Bayern,</a:t>
            </a:r>
            <a:r>
              <a:rPr lang="hu-HU" sz="2400" b="1" dirty="0" smtClean="0"/>
              <a:t> </a:t>
            </a:r>
            <a:r>
              <a:rPr lang="en-US" sz="2400" b="1" dirty="0" smtClean="0"/>
              <a:t>EuropaJgSg,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en-US" sz="2400" b="1" dirty="0" smtClean="0"/>
              <a:t>LgSg Baden-Württember</a:t>
            </a:r>
            <a:r>
              <a:rPr lang="hu-HU" sz="2400" b="1" dirty="0" smtClean="0"/>
              <a:t>g</a:t>
            </a:r>
            <a:r>
              <a:rPr lang="en-US" sz="2400" b="1" dirty="0" smtClean="0"/>
              <a:t>  BOB,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en-US" sz="2400" b="1" dirty="0" smtClean="0"/>
              <a:t>Veterán Világgyőztes </a:t>
            </a:r>
            <a:endParaRPr lang="hu-HU" sz="24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4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166" y="394548"/>
            <a:ext cx="10433252" cy="201241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Kívánjuk, </a:t>
            </a:r>
            <a:b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</a:br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hogy töltsetek még hosszú időt </a:t>
            </a:r>
            <a:b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</a:br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családotokkal boldogságban, </a:t>
            </a:r>
            <a:r>
              <a:rPr lang="hu-HU" sz="400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egészségben!</a:t>
            </a:r>
            <a:endParaRPr lang="en-US" sz="4000" dirty="0">
              <a:effectLst>
                <a:glow rad="101600">
                  <a:schemeClr val="bg1">
                    <a:lumMod val="8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1" y="2012554"/>
            <a:ext cx="5070162" cy="47488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0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19" y="269191"/>
            <a:ext cx="7479672" cy="1320800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Viking v. Sissy Haus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2009.03.15.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33505"/>
            <a:ext cx="8136611" cy="145294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Kansas von </a:t>
            </a:r>
            <a:r>
              <a:rPr lang="hu-HU" sz="2200" b="1" smtClean="0"/>
              <a:t>Welland  x   </a:t>
            </a:r>
            <a:r>
              <a:rPr lang="hu-HU" sz="2200" b="1" dirty="0" smtClean="0"/>
              <a:t>S-Klasse v. Sissy-Haus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Tenyésztő </a:t>
            </a:r>
            <a:r>
              <a:rPr lang="hu-HU" sz="2200" b="1" dirty="0" smtClean="0"/>
              <a:t>és tulajdonos: </a:t>
            </a:r>
            <a:r>
              <a:rPr lang="hu-HU" sz="2200" b="1" smtClean="0"/>
              <a:t>Kerekes Mária és </a:t>
            </a:r>
            <a:r>
              <a:rPr lang="hu-HU" sz="2200" b="1" dirty="0" smtClean="0"/>
              <a:t>Vida József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Hungária Champion, Fiatal Klubgyőztes 2010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756085" y="6303280"/>
            <a:ext cx="2729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8 év, 11 hónap  </a:t>
            </a:r>
            <a:r>
              <a:rPr lang="hu-HU" sz="2200" b="1" dirty="0" smtClean="0">
                <a:sym typeface="Wingdings" panose="05000000000000000000" pitchFamily="2" charset="2"/>
              </a:rPr>
              <a:t></a:t>
            </a:r>
            <a:endParaRPr lang="hu-HU" sz="22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4" y="3140864"/>
            <a:ext cx="6012751" cy="359330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11" y="819893"/>
            <a:ext cx="3558909" cy="520894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6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69" y="453756"/>
            <a:ext cx="612182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Medvebergi Maszkos Buxa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2008.11.06.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1659" y="3209697"/>
            <a:ext cx="6539345" cy="346363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600" b="1" dirty="0" smtClean="0"/>
              <a:t>Hank v. Welland x Ágóvölgyi Anka Blanka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600" b="1" smtClean="0"/>
              <a:t>ICH</a:t>
            </a:r>
            <a:r>
              <a:rPr lang="hu-HU" sz="2600" b="1" dirty="0"/>
              <a:t>, HJCH, HrJCH</a:t>
            </a:r>
            <a:r>
              <a:rPr lang="hu-HU" dirty="0" smtClean="0"/>
              <a:t>,</a:t>
            </a:r>
            <a:r>
              <a:rPr lang="hu-HU" dirty="0"/>
              <a:t> </a:t>
            </a:r>
            <a:r>
              <a:rPr lang="hu-HU" sz="2600" b="1" dirty="0"/>
              <a:t>HrCH, RoCH, RoGrCH, HCH, HShCH, HGrCH</a:t>
            </a:r>
            <a:r>
              <a:rPr lang="hu-HU" sz="2600" b="1" dirty="0" smtClean="0"/>
              <a:t>, </a:t>
            </a:r>
            <a:r>
              <a:rPr lang="hu-HU" sz="2600" b="1" dirty="0"/>
              <a:t>SrbCH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600" b="1" dirty="0" smtClean="0"/>
              <a:t>HD A, LPN1 N/N</a:t>
            </a:r>
            <a:endParaRPr lang="hu-HU" sz="26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600" b="1" dirty="0"/>
              <a:t>Tenyésztő: dr. Fikó Fruzsina és Fikóné Kutasi 		</a:t>
            </a:r>
            <a:r>
              <a:rPr lang="hu-HU" sz="2600" b="1" dirty="0" smtClean="0"/>
              <a:t>Beatrix</a:t>
            </a:r>
            <a:endParaRPr lang="hu-HU" sz="26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600" b="1" dirty="0"/>
              <a:t>Tulajdonos: dr. Fikó Fruzsina és Fikóné Kutasi 		</a:t>
            </a:r>
            <a:r>
              <a:rPr lang="hu-HU" sz="2600" b="1" dirty="0" smtClean="0"/>
              <a:t>Beatrix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600" b="1" dirty="0" smtClean="0"/>
              <a:t>3 alomból 24 kölyök anyukája (MM E, H és I)</a:t>
            </a:r>
            <a:endParaRPr lang="en-US" sz="2600" b="1" dirty="0"/>
          </a:p>
          <a:p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004399" y="6488668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9</a:t>
            </a:r>
            <a:r>
              <a:rPr lang="hu-HU" b="1" dirty="0" smtClean="0"/>
              <a:t> év, 3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4" y="2030278"/>
            <a:ext cx="5602465" cy="420266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4" y="162732"/>
            <a:ext cx="3871682" cy="29037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5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80666" cy="1320800"/>
          </a:xfrm>
        </p:spPr>
        <p:txBody>
          <a:bodyPr>
            <a:normAutofit/>
          </a:bodyPr>
          <a:lstStyle/>
          <a:p>
            <a:pPr algn="ctr"/>
            <a:r>
              <a:rPr lang="hu-HU" sz="43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Marcali-Szépe Evita</a:t>
            </a:r>
            <a:br>
              <a:rPr lang="hu-HU" sz="43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</a:br>
            <a:r>
              <a:rPr lang="hu-HU" dirty="0" smtClean="0"/>
              <a:t>2008.06.29.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69742" y="2157596"/>
            <a:ext cx="8399704" cy="1988200"/>
          </a:xfrm>
        </p:spPr>
        <p:txBody>
          <a:bodyPr>
            <a:normAutofit fontScale="40000" lnSpcReduction="2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5500" b="1" dirty="0"/>
              <a:t>Yassir v. Dreiburgenland x Gwendy Löwe v. </a:t>
            </a:r>
            <a:r>
              <a:rPr lang="hu-HU" sz="5500" b="1" dirty="0" smtClean="0"/>
              <a:t>Blumengarten</a:t>
            </a:r>
            <a:endParaRPr lang="hu-HU" sz="40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5500" b="1" dirty="0"/>
              <a:t> </a:t>
            </a:r>
            <a:r>
              <a:rPr lang="hu-HU" sz="5500" b="1" dirty="0" smtClean="0"/>
              <a:t>HrJCH, </a:t>
            </a:r>
            <a:r>
              <a:rPr lang="hu-HU" sz="5500" b="1" dirty="0"/>
              <a:t>2</a:t>
            </a:r>
            <a:r>
              <a:rPr lang="hu-HU" sz="5500" b="1" dirty="0" smtClean="0"/>
              <a:t>xHPJ</a:t>
            </a:r>
            <a:endParaRPr lang="hu-HU" sz="40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5500" b="1" dirty="0"/>
              <a:t>Tenyésztő: Mácsai </a:t>
            </a:r>
            <a:r>
              <a:rPr lang="hu-HU" sz="5500" b="1" dirty="0" smtClean="0"/>
              <a:t>Katalin</a:t>
            </a:r>
            <a:endParaRPr lang="hu-HU" sz="46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5500" b="1" dirty="0"/>
              <a:t>Tulajdonos: </a:t>
            </a:r>
            <a:r>
              <a:rPr lang="hu-HU" sz="5500" b="1" dirty="0" smtClean="0"/>
              <a:t>dr. </a:t>
            </a:r>
            <a:r>
              <a:rPr lang="hu-HU" sz="5500" b="1" dirty="0"/>
              <a:t>Fikó Fruzsina és Fikóné Kutasi Beatrix</a:t>
            </a:r>
            <a:endParaRPr lang="en-US" sz="55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5500" dirty="0"/>
          </a:p>
        </p:txBody>
      </p:sp>
      <p:sp>
        <p:nvSpPr>
          <p:cNvPr id="5" name="Téglalap 4"/>
          <p:cNvSpPr/>
          <p:nvPr/>
        </p:nvSpPr>
        <p:spPr>
          <a:xfrm>
            <a:off x="9261579" y="6186536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9</a:t>
            </a:r>
            <a:r>
              <a:rPr lang="hu-HU" b="1" dirty="0" smtClean="0"/>
              <a:t> év, 8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13" y="546625"/>
            <a:ext cx="3730752" cy="4974336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24" y="3927566"/>
            <a:ext cx="4045625" cy="284508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28879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3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Altamira Leo vom Birkenberg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2008.06.19.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4294" y="2866987"/>
            <a:ext cx="5850845" cy="1731657"/>
          </a:xfrm>
        </p:spPr>
        <p:txBody>
          <a:bodyPr>
            <a:normAutofit/>
          </a:bodyPr>
          <a:lstStyle/>
          <a:p>
            <a:pPr marL="82296" indent="0">
              <a:buClr>
                <a:schemeClr val="tx2"/>
              </a:buClr>
              <a:buNone/>
            </a:pPr>
            <a:endParaRPr lang="hu-HU" sz="22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Tenyésztő: Astrid és Gerd Bonn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Tulajdonos: Hegedűs Veronika</a:t>
            </a:r>
            <a:endParaRPr lang="en-US" sz="2200" b="1" dirty="0"/>
          </a:p>
          <a:p>
            <a:endParaRPr lang="en-US" b="1" dirty="0"/>
          </a:p>
          <a:p>
            <a:endParaRPr lang="en-US" sz="2800" dirty="0"/>
          </a:p>
        </p:txBody>
      </p:sp>
      <p:sp>
        <p:nvSpPr>
          <p:cNvPr id="5" name="Téglalap 4"/>
          <p:cNvSpPr/>
          <p:nvPr/>
        </p:nvSpPr>
        <p:spPr>
          <a:xfrm>
            <a:off x="9136664" y="636165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9 év, 8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59" y="550188"/>
            <a:ext cx="3662766" cy="549414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r="1827"/>
          <a:stretch/>
        </p:blipFill>
        <p:spPr>
          <a:xfrm>
            <a:off x="125899" y="2620537"/>
            <a:ext cx="3448395" cy="3998936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677333" y="2015256"/>
            <a:ext cx="6961201" cy="46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cap="all"/>
              <a:t>Kansas v. Welland </a:t>
            </a:r>
            <a:r>
              <a:rPr lang="en-US" sz="2200" b="1" cap="all"/>
              <a:t>x </a:t>
            </a:r>
            <a:r>
              <a:rPr lang="hu-HU" sz="2200" b="1" cap="all"/>
              <a:t>Brooklyn v. Löwengarten</a:t>
            </a:r>
            <a:endParaRPr lang="hu-HU" sz="2200" b="1" cap="all" dirty="0"/>
          </a:p>
        </p:txBody>
      </p:sp>
    </p:spTree>
    <p:extLst>
      <p:ext uri="{BB962C8B-B14F-4D97-AF65-F5344CB8AC3E}">
        <p14:creationId xmlns:p14="http://schemas.microsoft.com/office/powerpoint/2010/main" val="10480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268940"/>
            <a:ext cx="6845684" cy="1320800"/>
          </a:xfrm>
        </p:spPr>
        <p:txBody>
          <a:bodyPr>
            <a:normAutofit/>
          </a:bodyPr>
          <a:lstStyle/>
          <a:p>
            <a:pPr algn="ctr"/>
            <a:r>
              <a:rPr lang="hu-HU" sz="39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Medvebergi Maszkos Amy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2007.08.24.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1873" y="1653841"/>
            <a:ext cx="7830937" cy="226023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200" b="1" dirty="0"/>
              <a:t>Alf v Orsy-Sy-haus x Ágóvölgyi Anka </a:t>
            </a:r>
            <a:r>
              <a:rPr lang="en-US" sz="2200" b="1" dirty="0" smtClean="0"/>
              <a:t>Blanka</a:t>
            </a:r>
            <a:endParaRPr lang="hu-HU" sz="2200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Hobby Bajnok </a:t>
            </a:r>
            <a:r>
              <a:rPr lang="hu-HU" sz="2200" b="1" dirty="0" smtClean="0"/>
              <a:t>MKSZ, MEOESZ Hobbi BIS 1 és 2.</a:t>
            </a:r>
            <a:endParaRPr lang="hu-HU" sz="22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smtClean="0"/>
              <a:t>Tenyésztő és tulajdonos </a:t>
            </a:r>
            <a:r>
              <a:rPr lang="hu-HU" sz="2200" b="1"/>
              <a:t>: </a:t>
            </a:r>
            <a:r>
              <a:rPr lang="hu-HU" sz="2200" b="1" smtClean="0"/>
              <a:t>Fikóné Kutasi Beatrix és  </a:t>
            </a:r>
            <a:r>
              <a:rPr lang="hu-HU" sz="2200" b="1"/>
              <a:t>dr</a:t>
            </a:r>
            <a:r>
              <a:rPr lang="hu-HU" sz="2200" b="1" dirty="0" smtClean="0"/>
              <a:t>. </a:t>
            </a:r>
            <a:r>
              <a:rPr lang="hu-HU" sz="2200" b="1"/>
              <a:t>Fikó </a:t>
            </a:r>
            <a:r>
              <a:rPr lang="hu-HU" sz="2200" b="1" smtClean="0"/>
              <a:t>Fruzsina</a:t>
            </a:r>
            <a:endParaRPr lang="hu-HU" sz="22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9108739" y="6014443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10 év, 6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77" y="590042"/>
            <a:ext cx="3598557" cy="513118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9193" r="1585" b="1088"/>
          <a:stretch/>
        </p:blipFill>
        <p:spPr>
          <a:xfrm>
            <a:off x="950075" y="3580634"/>
            <a:ext cx="4311513" cy="314355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6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6203"/>
            <a:ext cx="6859539" cy="1320800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Medvebergi Maszkos Aida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2007.08.24.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4991" y="1767094"/>
            <a:ext cx="7577467" cy="220782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200" b="1" dirty="0"/>
              <a:t>Alf v Orsy-Sy-haus x Ágóvölgyi Anka </a:t>
            </a:r>
            <a:r>
              <a:rPr lang="en-US" sz="2200" b="1" dirty="0" smtClean="0"/>
              <a:t>Blanka</a:t>
            </a:r>
            <a:endParaRPr lang="hu-HU" sz="2200" b="1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Mksz Hch, HRCH, ROCH, </a:t>
            </a:r>
            <a:r>
              <a:rPr lang="hu-HU" sz="2200" b="1" dirty="0" smtClean="0"/>
              <a:t>SRBCH, HVCH, LEOE 2016. év Veterán szukája 2. hely</a:t>
            </a:r>
            <a:endParaRPr lang="hu-HU" sz="22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/>
              <a:t>Tenyésztő és tulajdonos: Fikóné Kutasi </a:t>
            </a:r>
            <a:r>
              <a:rPr lang="hu-HU" sz="2200" b="1" smtClean="0"/>
              <a:t>Beatrix és dr</a:t>
            </a:r>
            <a:r>
              <a:rPr lang="hu-HU" sz="2200" b="1" dirty="0" smtClean="0"/>
              <a:t>. </a:t>
            </a:r>
            <a:r>
              <a:rPr lang="hu-HU" sz="2200" b="1"/>
              <a:t>Fikó </a:t>
            </a:r>
            <a:r>
              <a:rPr lang="hu-HU" sz="2200" b="1" smtClean="0"/>
              <a:t>Fruzsina</a:t>
            </a:r>
            <a:endParaRPr lang="en-US" b="1" dirty="0"/>
          </a:p>
          <a:p>
            <a:endParaRPr lang="en-US" sz="2800" dirty="0"/>
          </a:p>
        </p:txBody>
      </p:sp>
      <p:sp>
        <p:nvSpPr>
          <p:cNvPr id="5" name="Téglalap 4"/>
          <p:cNvSpPr/>
          <p:nvPr/>
        </p:nvSpPr>
        <p:spPr>
          <a:xfrm>
            <a:off x="9136664" y="6361653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10 év, 6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636" y="925551"/>
            <a:ext cx="3176711" cy="515753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0" y="3974914"/>
            <a:ext cx="4261582" cy="257140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1532" y="4223288"/>
            <a:ext cx="3487119" cy="18597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HD A, LPN1 N/N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 smtClean="0"/>
              <a:t>4 alomból 9 kölyök anyukája (MM C, D, F és G)</a:t>
            </a:r>
            <a:endParaRPr lang="en-US" sz="2200" b="1" dirty="0" smtClean="0"/>
          </a:p>
          <a:p>
            <a:endParaRPr lang="en-US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34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624" y="429490"/>
            <a:ext cx="5315842" cy="1320800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Taboo v. Sissy-Haus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2007.03.01.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6" y="1726788"/>
            <a:ext cx="6908687" cy="2053289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100" b="1" dirty="0"/>
              <a:t>Gullefjuns Bladlus X Gullfaxi Löwe v. Walhal</a:t>
            </a:r>
            <a:r>
              <a:rPr lang="hu-HU" sz="2100" b="1" dirty="0" smtClean="0"/>
              <a:t>l</a:t>
            </a:r>
            <a:endParaRPr lang="en-US" sz="24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200" b="1" dirty="0"/>
              <a:t>ÖCH, </a:t>
            </a:r>
            <a:r>
              <a:rPr lang="hu-HU" sz="2200" b="1" dirty="0" smtClean="0"/>
              <a:t>VDH-CAC V1 Leonberg, </a:t>
            </a:r>
            <a:r>
              <a:rPr lang="en-US" sz="2200" b="1" dirty="0" smtClean="0"/>
              <a:t>Veterán Klubgyőztes</a:t>
            </a:r>
            <a:r>
              <a:rPr lang="hu-HU" sz="2200" b="1" dirty="0" smtClean="0"/>
              <a:t> 2016 és 2017, Veterán Speciál Győztes 2017.</a:t>
            </a:r>
            <a:endParaRPr lang="en-US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T</a:t>
            </a:r>
            <a:r>
              <a:rPr lang="en-US" sz="2200" b="1" dirty="0" smtClean="0"/>
              <a:t>enyésztő</a:t>
            </a:r>
            <a:r>
              <a:rPr lang="en-US" sz="2200" b="1" dirty="0"/>
              <a:t>: Kerekes </a:t>
            </a:r>
            <a:r>
              <a:rPr lang="en-US" sz="2200" b="1" dirty="0" smtClean="0"/>
              <a:t>Mária, </a:t>
            </a:r>
            <a:r>
              <a:rPr lang="en-US" sz="2200" b="1" dirty="0"/>
              <a:t>Vida József és Joachim Faust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T</a:t>
            </a:r>
            <a:r>
              <a:rPr lang="en-US" sz="2200" b="1" dirty="0" smtClean="0"/>
              <a:t>ulajdonos</a:t>
            </a:r>
            <a:r>
              <a:rPr lang="en-US" sz="2200" b="1" dirty="0"/>
              <a:t>: Kerekes Mária és Vida József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3" y="1511753"/>
            <a:ext cx="5183502" cy="406339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8456309" y="6070661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10 év, 11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65" y="3614349"/>
            <a:ext cx="4175659" cy="314007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4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332509"/>
            <a:ext cx="8743757" cy="1320800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  <a:t>Anka Diamant von Bergen „Leona”</a:t>
            </a:r>
            <a:br>
              <a:rPr lang="hu-HU" sz="4000" dirty="0">
                <a:effectLst>
                  <a:glow rad="101600">
                    <a:schemeClr val="bg1">
                      <a:lumMod val="85000"/>
                    </a:schemeClr>
                  </a:glow>
                </a:effectLst>
              </a:rPr>
            </a:br>
            <a:r>
              <a:rPr lang="hu-HU" dirty="0" smtClean="0"/>
              <a:t>2006.10.08.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04" y="1930400"/>
            <a:ext cx="8698674" cy="1682350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100" b="1" dirty="0"/>
              <a:t>Dragongardens Private </a:t>
            </a:r>
            <a:r>
              <a:rPr lang="en-US" sz="2100" b="1" dirty="0" smtClean="0"/>
              <a:t>Dancer</a:t>
            </a:r>
            <a:r>
              <a:rPr lang="hu-HU" sz="2100" b="1" dirty="0" smtClean="0"/>
              <a:t> x </a:t>
            </a:r>
            <a:r>
              <a:rPr lang="en-US" sz="2100" b="1" dirty="0" smtClean="0"/>
              <a:t>Cecilia </a:t>
            </a:r>
            <a:r>
              <a:rPr lang="en-US" sz="2100" b="1" dirty="0"/>
              <a:t>Löwe von </a:t>
            </a:r>
            <a:r>
              <a:rPr lang="en-US" sz="2100" b="1" dirty="0" smtClean="0"/>
              <a:t>Blumengarten</a:t>
            </a:r>
            <a:endParaRPr lang="en-US" sz="21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Tenyésztő: József Bence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hu-HU" sz="2200" b="1" dirty="0"/>
              <a:t>Tulajdonos: Adamek Béla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27" y="3612750"/>
            <a:ext cx="5574701" cy="313577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/>
        </p:blipFill>
        <p:spPr>
          <a:xfrm>
            <a:off x="8654070" y="1326083"/>
            <a:ext cx="3350151" cy="481148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églalap 5"/>
          <p:cNvSpPr/>
          <p:nvPr/>
        </p:nvSpPr>
        <p:spPr>
          <a:xfrm>
            <a:off x="9346032" y="6379188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11 év, 4 </a:t>
            </a:r>
            <a:r>
              <a:rPr lang="hu-HU" b="1" dirty="0"/>
              <a:t>hónap 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594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seppecske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2.xml><?xml version="1.0" encoding="utf-8"?>
<a:themeOverride xmlns:a="http://schemas.openxmlformats.org/drawingml/2006/main">
  <a:clrScheme name="Cseppecske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3.xml><?xml version="1.0" encoding="utf-8"?>
<a:themeOverride xmlns:a="http://schemas.openxmlformats.org/drawingml/2006/main">
  <a:clrScheme name="Cseppecske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459</Words>
  <Application>Microsoft Office PowerPoint</Application>
  <PresentationFormat>Szélesvásznú</PresentationFormat>
  <Paragraphs>72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Tw Cen MT</vt:lpstr>
      <vt:lpstr>Wingdings</vt:lpstr>
      <vt:lpstr>Wingdings 2</vt:lpstr>
      <vt:lpstr>Cseppecske</vt:lpstr>
      <vt:lpstr>ezüst     orr 2017  </vt:lpstr>
      <vt:lpstr>Viking v. Sissy Haus 2009.03.15.</vt:lpstr>
      <vt:lpstr>Medvebergi Maszkos Buxa 2008.11.06.</vt:lpstr>
      <vt:lpstr>Marcali-Szépe Evita 2008.06.29.</vt:lpstr>
      <vt:lpstr>Altamira Leo vom Birkenberg  2008.06.19.</vt:lpstr>
      <vt:lpstr>Medvebergi Maszkos Amy 2007.08.24.</vt:lpstr>
      <vt:lpstr>Medvebergi Maszkos Aida 2007.08.24.</vt:lpstr>
      <vt:lpstr>Taboo v. Sissy-Haus 2007.03.01.</vt:lpstr>
      <vt:lpstr>Anka Diamant von Bergen „Leona” 2006.10.08.</vt:lpstr>
      <vt:lpstr>Fortuna Löwe von Blumengarten 2006.05.15.</vt:lpstr>
      <vt:lpstr>Dolly 2005.10.11. </vt:lpstr>
      <vt:lpstr>Bella 2005.01.01- 2017.10.03.</vt:lpstr>
      <vt:lpstr>Neverending-Story v. Sissy-Haus 2004.03.15-2017.06.18.</vt:lpstr>
      <vt:lpstr>Kívánjuk,  hogy töltsetek még hosszú időt  családotokkal boldogságban, egészségben!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Veteránjaink</dc:title>
  <dc:creator>Fulop, Adrienn 1. (Nokia - HU/Budapest)</dc:creator>
  <cp:lastModifiedBy>Windows-felhasználó</cp:lastModifiedBy>
  <cp:revision>64</cp:revision>
  <dcterms:created xsi:type="dcterms:W3CDTF">2017-01-16T11:08:19Z</dcterms:created>
  <dcterms:modified xsi:type="dcterms:W3CDTF">2018-07-08T16:38:52Z</dcterms:modified>
</cp:coreProperties>
</file>