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57" r:id="rId7"/>
    <p:sldId id="262" r:id="rId8"/>
    <p:sldId id="258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E693A6-F1D2-44F4-AC71-336FB5A2D84C}" type="datetimeFigureOut">
              <a:rPr lang="hu-HU" smtClean="0"/>
              <a:t>2020.02.10.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Tenyésztési bizottság beszámolója 2019</a:t>
            </a:r>
          </a:p>
        </p:txBody>
      </p:sp>
    </p:spTree>
    <p:extLst>
      <p:ext uri="{BB962C8B-B14F-4D97-AF65-F5344CB8AC3E}">
        <p14:creationId xmlns:p14="http://schemas.microsoft.com/office/powerpoint/2010/main" val="31713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Az állománybejelentő letölthető a honlapról</a:t>
            </a:r>
          </a:p>
          <a:p>
            <a:r>
              <a:rPr lang="hu-HU" dirty="0"/>
              <a:t>Új kiskutyák elhelyezése (import/export) – tenyésztők feladata (lenne)</a:t>
            </a:r>
          </a:p>
          <a:p>
            <a:r>
              <a:rPr lang="hu-HU" dirty="0"/>
              <a:t>Új leonbergi tulajdonosoknak a LEOE megemlítése, kiskutyák tulajdonjogának átírása, főleg ha kiállításra is mennek majd vele</a:t>
            </a:r>
          </a:p>
          <a:p>
            <a:r>
              <a:rPr lang="hu-HU" dirty="0"/>
              <a:t>Fedezőkanok: INGYENES adatbázis (de még mindig hiányos)</a:t>
            </a:r>
          </a:p>
          <a:p>
            <a:r>
              <a:rPr lang="hu-HU" dirty="0"/>
              <a:t>A honlapra csak és kizárólag azok a kanok/szukák/fedezések/almok kerülnek fel akik MINDENBEN megfelelnek a LEOE szabályzatának (pozitív diszkrimináció)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Állomány</a:t>
            </a:r>
          </a:p>
        </p:txBody>
      </p:sp>
    </p:spTree>
    <p:extLst>
      <p:ext uri="{BB962C8B-B14F-4D97-AF65-F5344CB8AC3E}">
        <p14:creationId xmlns:p14="http://schemas.microsoft.com/office/powerpoint/2010/main" val="43128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KAN tulaj feladata: </a:t>
            </a:r>
          </a:p>
          <a:p>
            <a:pPr lvl="1"/>
            <a:r>
              <a:rPr lang="hu-HU" dirty="0"/>
              <a:t>fedezési igazolás elküldése a LEOE-nak a fedezést követő 7 (HÉT) napon belül</a:t>
            </a:r>
          </a:p>
          <a:p>
            <a:pPr lvl="1"/>
            <a:r>
              <a:rPr lang="hu-HU" dirty="0"/>
              <a:t>A fedezett szuka származási lapja, HD, LPN1 szűrések elküldése</a:t>
            </a:r>
          </a:p>
          <a:p>
            <a:pPr lvl="1"/>
            <a:r>
              <a:rPr lang="hu-HU" dirty="0"/>
              <a:t>Fedezési díj elutalása és bizonylat csatolása</a:t>
            </a:r>
          </a:p>
          <a:p>
            <a:endParaRPr lang="hu-HU" dirty="0"/>
          </a:p>
          <a:p>
            <a:r>
              <a:rPr lang="hu-HU" dirty="0"/>
              <a:t>Szuka tulaj feladata: </a:t>
            </a:r>
          </a:p>
          <a:p>
            <a:pPr lvl="1"/>
            <a:r>
              <a:rPr lang="hu-HU" dirty="0"/>
              <a:t>félidős ultrahang-vizsgálat eredményének jelentése</a:t>
            </a:r>
          </a:p>
          <a:p>
            <a:pPr lvl="1"/>
            <a:r>
              <a:rPr lang="hu-HU" dirty="0"/>
              <a:t>Alombejelentő elküldése, az ellés utáni 6. (HATODIK) napig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Fedezések / almok</a:t>
            </a:r>
          </a:p>
        </p:txBody>
      </p:sp>
    </p:spTree>
    <p:extLst>
      <p:ext uri="{BB962C8B-B14F-4D97-AF65-F5344CB8AC3E}">
        <p14:creationId xmlns:p14="http://schemas.microsoft.com/office/powerpoint/2010/main" val="176583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11 fedeztetés lett bejelentve (mivel a MEOESZ/másik leos egyesület is fajtagondozó nem tudjuk hogy ezen kívül hány volt)</a:t>
            </a:r>
          </a:p>
          <a:p>
            <a:pPr lvl="1"/>
            <a:r>
              <a:rPr lang="hu-HU" dirty="0"/>
              <a:t>2  LEOE kan fedezett külföldre (1-ből alom született)</a:t>
            </a:r>
          </a:p>
          <a:p>
            <a:pPr lvl="1"/>
            <a:r>
              <a:rPr lang="hu-HU" dirty="0"/>
              <a:t>4 x külföldi kan fedezett LEOE szukát (1 vemhes / 3 üres) </a:t>
            </a:r>
          </a:p>
          <a:p>
            <a:pPr lvl="1"/>
            <a:r>
              <a:rPr lang="hu-HU" dirty="0"/>
              <a:t>5 x fedezett LEOE kan LEOE szukát (2 vemhes / 3 üres)</a:t>
            </a:r>
          </a:p>
          <a:p>
            <a:pPr lvl="1"/>
            <a:r>
              <a:rPr lang="hu-HU" dirty="0"/>
              <a:t>Tehát 9 LEOE alom lett volna várható – 3 lett vemhes / 6 maradt üres</a:t>
            </a:r>
          </a:p>
          <a:p>
            <a:pPr marL="0" indent="0">
              <a:buNone/>
            </a:pPr>
            <a:r>
              <a:rPr lang="hu-HU" dirty="0"/>
              <a:t>Summa: 11 fedezés – 4 alom (36%) – jelentős romlás, tavaly 85% volt (tavaly előtt 60%)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Fedezések / almok</a:t>
            </a:r>
          </a:p>
        </p:txBody>
      </p:sp>
    </p:spTree>
    <p:extLst>
      <p:ext uri="{BB962C8B-B14F-4D97-AF65-F5344CB8AC3E}">
        <p14:creationId xmlns:p14="http://schemas.microsoft.com/office/powerpoint/2010/main" val="343194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916832"/>
            <a:ext cx="9036495" cy="494116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Nem vemhesülés okai: </a:t>
            </a:r>
          </a:p>
          <a:p>
            <a:pPr lvl="1"/>
            <a:r>
              <a:rPr lang="hu-HU" dirty="0"/>
              <a:t>betegség : pajzsmirigy elégtelenség, hüvelyi fertőzés</a:t>
            </a:r>
          </a:p>
          <a:p>
            <a:pPr lvl="1"/>
            <a:r>
              <a:rPr lang="hu-HU" dirty="0"/>
              <a:t>késői/korai fedeztetés</a:t>
            </a:r>
          </a:p>
          <a:p>
            <a:pPr lvl="1"/>
            <a:r>
              <a:rPr lang="hu-HU" dirty="0"/>
              <a:t>Kan fertilitási problémák (rossz minőségű sperma, gyógyszerek mellékhatásai…)</a:t>
            </a:r>
          </a:p>
          <a:p>
            <a:pPr lvl="1"/>
            <a:r>
              <a:rPr lang="hu-HU" dirty="0"/>
              <a:t>Laboratóriumi hibák (khhhmmm)</a:t>
            </a:r>
          </a:p>
          <a:p>
            <a:r>
              <a:rPr lang="hu-HU" dirty="0"/>
              <a:t>Fontos a szuka tulajdonosok felvilágosítása a fedeztetés optimális idejének meghatározásáról</a:t>
            </a:r>
          </a:p>
          <a:p>
            <a:pPr lvl="1"/>
            <a:r>
              <a:rPr lang="hu-HU" dirty="0"/>
              <a:t>Progeszteron (P4) meghatározás</a:t>
            </a:r>
          </a:p>
          <a:p>
            <a:pPr lvl="1"/>
            <a:r>
              <a:rPr lang="hu-HU" dirty="0"/>
              <a:t>Hüvelykenet</a:t>
            </a:r>
          </a:p>
          <a:p>
            <a:pPr lvl="1"/>
            <a:r>
              <a:rPr lang="hu-HU" dirty="0"/>
              <a:t>Más kanok érdeklődése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Vemhesség</a:t>
            </a:r>
          </a:p>
        </p:txBody>
      </p:sp>
    </p:spTree>
    <p:extLst>
      <p:ext uri="{BB962C8B-B14F-4D97-AF65-F5344CB8AC3E}">
        <p14:creationId xmlns:p14="http://schemas.microsoft.com/office/powerpoint/2010/main" val="220385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dirty="0"/>
              <a:t> 8 alom született meg (4 alom 2018as fedezés eredménye)</a:t>
            </a:r>
            <a:br>
              <a:rPr lang="hu-HU" dirty="0"/>
            </a:br>
            <a:r>
              <a:rPr lang="hu-HU" dirty="0"/>
              <a:t>43 kölyök maradt életben (45 született) 95%marad meg 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Alomszám 4-12 (4-11)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Átlag alomszám:  5,35 élő kölyök (5,6 született kölyök) – 0,25 kölyök nem nő fel (ez a tavalyihoz képest jobb eredmény, akkor 2,2 kutya halt meg átlagosan almonként)</a:t>
            </a:r>
          </a:p>
          <a:p>
            <a:pPr marL="0" indent="0" algn="ctr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Alomellenőrzés ---Tények</a:t>
            </a:r>
          </a:p>
        </p:txBody>
      </p:sp>
    </p:spTree>
    <p:extLst>
      <p:ext uri="{BB962C8B-B14F-4D97-AF65-F5344CB8AC3E}">
        <p14:creationId xmlns:p14="http://schemas.microsoft.com/office/powerpoint/2010/main" val="312092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3" y="2276872"/>
            <a:ext cx="8712968" cy="432048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Fedezés bejelentése 7 napon belül + fedezési díj befizetéséről szóló igazolás </a:t>
            </a:r>
            <a:r>
              <a:rPr lang="hu-H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</a:t>
            </a:r>
            <a:r>
              <a:rPr lang="hu-H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dirty="0"/>
              <a:t>(külföldi fedezés esetén a magyar szuka tulajdonosa jelenti, ebben az esetben ingyenes)</a:t>
            </a:r>
          </a:p>
          <a:p>
            <a:r>
              <a:rPr lang="hu-HU" dirty="0"/>
              <a:t>Ultrahang bejelentése félidősen </a:t>
            </a:r>
            <a:r>
              <a:rPr lang="hu-HU" b="1" dirty="0">
                <a:solidFill>
                  <a:srgbClr val="FF0000"/>
                </a:solidFill>
              </a:rPr>
              <a:t>SZUKA</a:t>
            </a:r>
            <a:r>
              <a:rPr lang="hu-HU" dirty="0"/>
              <a:t> (ingyenes)</a:t>
            </a:r>
          </a:p>
          <a:p>
            <a:r>
              <a:rPr lang="hu-HU" dirty="0"/>
              <a:t>Alombejelentő beküldése a születés után </a:t>
            </a:r>
            <a:r>
              <a:rPr lang="hu-HU" u="sng" dirty="0"/>
              <a:t>6 napon belül </a:t>
            </a:r>
            <a:r>
              <a:rPr lang="hu-HU" b="1" dirty="0">
                <a:solidFill>
                  <a:srgbClr val="FF0000"/>
                </a:solidFill>
              </a:rPr>
              <a:t>SZUKA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(+ </a:t>
            </a:r>
            <a:r>
              <a:rPr lang="hu-HU" u="sng" dirty="0"/>
              <a:t>MIND A KÉT SZÜLŐ </a:t>
            </a:r>
            <a:r>
              <a:rPr lang="hu-HU" dirty="0"/>
              <a:t>HD, LPN, származási lap, tenyészszemle, kiállítási és egyéb egészségügyi eredményei)</a:t>
            </a:r>
          </a:p>
          <a:p>
            <a:r>
              <a:rPr lang="hu-HU" dirty="0"/>
              <a:t>Alomellenőrzés: SZUKA tulajdonosa e-mailen kéri ELŐRE, a kicsik 7-9 hetes korában történik. JAVASLAT: csak akkor legyen korán az ellenőrzés ha el is érik a megfelelő súlyt, ellenkező esetben a következő látogatás díja a tenyésztőt terheli</a:t>
            </a:r>
          </a:p>
          <a:p>
            <a:r>
              <a:rPr lang="hu-HU" dirty="0"/>
              <a:t>Nyomtatványok a LEOE honlapján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Alombejelentés menete</a:t>
            </a:r>
          </a:p>
        </p:txBody>
      </p:sp>
    </p:spTree>
    <p:extLst>
      <p:ext uri="{BB962C8B-B14F-4D97-AF65-F5344CB8AC3E}">
        <p14:creationId xmlns:p14="http://schemas.microsoft.com/office/powerpoint/2010/main" val="202806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Chipezés</a:t>
            </a:r>
          </a:p>
          <a:p>
            <a:r>
              <a:rPr lang="hu-HU" dirty="0"/>
              <a:t>Szervezés (mi is dolgozunk ám), időben kérjenek a tenyésztők ellenőrzési időpontot! (legalább 3 héttel előtte)</a:t>
            </a:r>
          </a:p>
          <a:p>
            <a:r>
              <a:rPr lang="hu-HU" dirty="0"/>
              <a:t>Tartási körülmények (több játék, nem csak betonkennel)</a:t>
            </a:r>
          </a:p>
          <a:p>
            <a:r>
              <a:rPr lang="hu-HU" dirty="0"/>
              <a:t>Életkor/testsúly arány </a:t>
            </a:r>
          </a:p>
          <a:p>
            <a:r>
              <a:rPr lang="hu-HU" dirty="0"/>
              <a:t>Állománybejelentők… </a:t>
            </a:r>
          </a:p>
          <a:p>
            <a:r>
              <a:rPr lang="hu-HU" dirty="0"/>
              <a:t>Ha nem érik el 8 hetesen a 8 kilót, akkor később ellenőrzünk, de addig nem adhatóak el a kiskutyák!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Észrevételek</a:t>
            </a:r>
          </a:p>
        </p:txBody>
      </p:sp>
    </p:spTree>
    <p:extLst>
      <p:ext uri="{BB962C8B-B14F-4D97-AF65-F5344CB8AC3E}">
        <p14:creationId xmlns:p14="http://schemas.microsoft.com/office/powerpoint/2010/main" val="2196059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504</TotalTime>
  <Words>523</Words>
  <Application>Microsoft Office PowerPoint</Application>
  <PresentationFormat>Diavetítés a képernyőre (4:3 oldalarány)</PresentationFormat>
  <Paragraphs>54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Candara</vt:lpstr>
      <vt:lpstr>Symbol</vt:lpstr>
      <vt:lpstr>Hullám</vt:lpstr>
      <vt:lpstr>Tenyésztési bizottság beszámolója 2019</vt:lpstr>
      <vt:lpstr>Állomány</vt:lpstr>
      <vt:lpstr>Fedezések / almok</vt:lpstr>
      <vt:lpstr>Fedezések / almok</vt:lpstr>
      <vt:lpstr>Vemhesség</vt:lpstr>
      <vt:lpstr>Alomellenőrzés ---Tények</vt:lpstr>
      <vt:lpstr>Alombejelentés menete</vt:lpstr>
      <vt:lpstr>Észrevételek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Alomellenőrzések 2013</dc:title>
  <dc:creator>Freezse</dc:creator>
  <cp:lastModifiedBy>bartusb</cp:lastModifiedBy>
  <cp:revision>21</cp:revision>
  <dcterms:created xsi:type="dcterms:W3CDTF">2014-02-22T11:56:59Z</dcterms:created>
  <dcterms:modified xsi:type="dcterms:W3CDTF">2020-02-10T11:09:00Z</dcterms:modified>
</cp:coreProperties>
</file>