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24"/>
  </p:notesMasterIdLst>
  <p:sldIdLst>
    <p:sldId id="256" r:id="rId2"/>
    <p:sldId id="263" r:id="rId3"/>
    <p:sldId id="259" r:id="rId4"/>
    <p:sldId id="262" r:id="rId5"/>
    <p:sldId id="258" r:id="rId6"/>
    <p:sldId id="261" r:id="rId7"/>
    <p:sldId id="275" r:id="rId8"/>
    <p:sldId id="276" r:id="rId9"/>
    <p:sldId id="277" r:id="rId10"/>
    <p:sldId id="278" r:id="rId11"/>
    <p:sldId id="289" r:id="rId12"/>
    <p:sldId id="280" r:id="rId13"/>
    <p:sldId id="283" r:id="rId14"/>
    <p:sldId id="281" r:id="rId15"/>
    <p:sldId id="290" r:id="rId16"/>
    <p:sldId id="282" r:id="rId17"/>
    <p:sldId id="286" r:id="rId18"/>
    <p:sldId id="279" r:id="rId19"/>
    <p:sldId id="287" r:id="rId20"/>
    <p:sldId id="291" r:id="rId21"/>
    <p:sldId id="292" r:id="rId22"/>
    <p:sldId id="274" r:id="rId23"/>
  </p:sldIdLst>
  <p:sldSz cx="12192000" cy="6858000"/>
  <p:notesSz cx="6858000" cy="9144000"/>
  <p:embeddedFontLst>
    <p:embeddedFont>
      <p:font typeface="Libre Baskerville" panose="02000000000000000000" pitchFamily="2" charset="0"/>
      <p:regular r:id="rId25"/>
      <p:bold r:id="rId26"/>
      <p: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62" autoAdjust="0"/>
    <p:restoredTop sz="94660"/>
  </p:normalViewPr>
  <p:slideViewPr>
    <p:cSldViewPr snapToGrid="0">
      <p:cViewPr varScale="1">
        <p:scale>
          <a:sx n="153" d="100"/>
          <a:sy n="153" d="100"/>
        </p:scale>
        <p:origin x="92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9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8483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4765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4547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5979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2746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13820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66430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3631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5944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0992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5396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4" name="Google Shape;20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6" name="Google Shape;19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4941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733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7887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 descr="Droplets-HD-Title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wentieth Centur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rgbClr val="7F7F7F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ámakép képaláírással">
  <p:cSld name="Panorámakép képaláírással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1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1"/>
          <p:cNvSpPr txBox="1"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>
            <a:spLocks noGrp="1"/>
          </p:cNvSpPr>
          <p:nvPr>
            <p:ph type="pic" idx="2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6" name="Google Shape;86;p11"/>
          <p:cNvSpPr txBox="1">
            <a:spLocks noGrp="1"/>
          </p:cNvSpPr>
          <p:nvPr>
            <p:ph type="body" idx="1"/>
          </p:nvPr>
        </p:nvSpPr>
        <p:spPr>
          <a:xfrm>
            <a:off x="913774" y="5108728"/>
            <a:ext cx="10364452" cy="68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képaláírás">
  <p:cSld name="Cím és képaláírá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2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2"/>
          <p:cNvSpPr txBox="1"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2"/>
          <p:cNvSpPr txBox="1">
            <a:spLocks noGrp="1"/>
          </p:cNvSpPr>
          <p:nvPr>
            <p:ph type="body" idx="1"/>
          </p:nvPr>
        </p:nvSpPr>
        <p:spPr>
          <a:xfrm>
            <a:off x="913775" y="4204821"/>
            <a:ext cx="10364452" cy="158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dézet képaláírással">
  <p:cSld name="Idézet képaláírással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3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3"/>
          <p:cNvSpPr txBox="1"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body" idx="1"/>
          </p:nvPr>
        </p:nvSpPr>
        <p:spPr>
          <a:xfrm>
            <a:off x="1720644" y="3610032"/>
            <a:ext cx="8752299" cy="59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body" idx="2"/>
          </p:nvPr>
        </p:nvSpPr>
        <p:spPr>
          <a:xfrm>
            <a:off x="913774" y="4372796"/>
            <a:ext cx="10364452" cy="142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105" name="Google Shape;105;p13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lang="hu-HU" sz="8000" b="0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/>
          </a:p>
        </p:txBody>
      </p:sp>
      <p:sp>
        <p:nvSpPr>
          <p:cNvPr id="106" name="Google Shape;106;p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lang="hu-HU" sz="8000" b="0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">
  <p:cSld name="Névkártya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4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4"/>
          <p:cNvSpPr txBox="1"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body" idx="1"/>
          </p:nvPr>
        </p:nvSpPr>
        <p:spPr>
          <a:xfrm>
            <a:off x="913775" y="4662335"/>
            <a:ext cx="10364452" cy="11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1" name="Google Shape;111;p14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hasáb">
  <p:cSld name="3 hasáb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5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 txBox="1"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body" idx="2"/>
          </p:nvPr>
        </p:nvSpPr>
        <p:spPr>
          <a:xfrm>
            <a:off x="913774" y="2943355"/>
            <a:ext cx="3298976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body" idx="3"/>
          </p:nvPr>
        </p:nvSpPr>
        <p:spPr>
          <a:xfrm>
            <a:off x="4452389" y="2367093"/>
            <a:ext cx="329152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body" idx="4"/>
          </p:nvPr>
        </p:nvSpPr>
        <p:spPr>
          <a:xfrm>
            <a:off x="4441348" y="2943355"/>
            <a:ext cx="3303351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body" idx="5"/>
          </p:nvPr>
        </p:nvSpPr>
        <p:spPr>
          <a:xfrm>
            <a:off x="7973298" y="2367093"/>
            <a:ext cx="33049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body" idx="6"/>
          </p:nvPr>
        </p:nvSpPr>
        <p:spPr>
          <a:xfrm>
            <a:off x="7973298" y="2943355"/>
            <a:ext cx="3304928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képhasáb">
  <p:cSld name="3 képhasáb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6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6"/>
          <p:cNvSpPr txBox="1"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0" name="Google Shape;130;p16"/>
          <p:cNvSpPr>
            <a:spLocks noGrp="1"/>
          </p:cNvSpPr>
          <p:nvPr>
            <p:ph type="pic" idx="2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1" name="Google Shape;131;p16"/>
          <p:cNvSpPr txBox="1">
            <a:spLocks noGrp="1"/>
          </p:cNvSpPr>
          <p:nvPr>
            <p:ph type="body" idx="3"/>
          </p:nvPr>
        </p:nvSpPr>
        <p:spPr>
          <a:xfrm>
            <a:off x="913774" y="4781082"/>
            <a:ext cx="3296409" cy="1010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body" idx="4"/>
          </p:nvPr>
        </p:nvSpPr>
        <p:spPr>
          <a:xfrm>
            <a:off x="4442759" y="4204820"/>
            <a:ext cx="33018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3" name="Google Shape;133;p16"/>
          <p:cNvSpPr>
            <a:spLocks noGrp="1"/>
          </p:cNvSpPr>
          <p:nvPr>
            <p:ph type="pic" idx="5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4" name="Google Shape;134;p16"/>
          <p:cNvSpPr txBox="1">
            <a:spLocks noGrp="1"/>
          </p:cNvSpPr>
          <p:nvPr>
            <p:ph type="body" idx="6"/>
          </p:nvPr>
        </p:nvSpPr>
        <p:spPr>
          <a:xfrm>
            <a:off x="4441348" y="4781080"/>
            <a:ext cx="3303352" cy="1010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body" idx="7"/>
          </p:nvPr>
        </p:nvSpPr>
        <p:spPr>
          <a:xfrm>
            <a:off x="7973298" y="4204820"/>
            <a:ext cx="330068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6" name="Google Shape;136;p16"/>
          <p:cNvSpPr>
            <a:spLocks noGrp="1"/>
          </p:cNvSpPr>
          <p:nvPr>
            <p:ph type="pic" idx="8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7" name="Google Shape;137;p16"/>
          <p:cNvSpPr txBox="1">
            <a:spLocks noGrp="1"/>
          </p:cNvSpPr>
          <p:nvPr>
            <p:ph type="body" idx="9"/>
          </p:nvPr>
        </p:nvSpPr>
        <p:spPr>
          <a:xfrm>
            <a:off x="7973173" y="4781078"/>
            <a:ext cx="3305053" cy="101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8" name="Google Shape;138;p16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6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6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7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7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body" idx="1"/>
          </p:nvPr>
        </p:nvSpPr>
        <p:spPr>
          <a:xfrm rot="5400000">
            <a:off x="4383948" y="-1103080"/>
            <a:ext cx="3424107" cy="1036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17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7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8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8"/>
          <p:cNvSpPr txBox="1">
            <a:spLocks noGrp="1"/>
          </p:cNvSpPr>
          <p:nvPr>
            <p:ph type="title"/>
          </p:nvPr>
        </p:nvSpPr>
        <p:spPr>
          <a:xfrm rot="5400000">
            <a:off x="7410763" y="1923738"/>
            <a:ext cx="5181599" cy="2553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body" idx="1"/>
          </p:nvPr>
        </p:nvSpPr>
        <p:spPr>
          <a:xfrm rot="5400000">
            <a:off x="2152338" y="-628962"/>
            <a:ext cx="5181599" cy="76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8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3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4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wentieth Century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5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6172200" y="2367092"/>
            <a:ext cx="5105400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2"/>
          </p:nvPr>
        </p:nvSpPr>
        <p:spPr>
          <a:xfrm>
            <a:off x="913774" y="3051012"/>
            <a:ext cx="5106027" cy="274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3"/>
          </p:nvPr>
        </p:nvSpPr>
        <p:spPr>
          <a:xfrm>
            <a:off x="6396423" y="2371018"/>
            <a:ext cx="4881804" cy="67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4"/>
          </p:nvPr>
        </p:nvSpPr>
        <p:spPr>
          <a:xfrm>
            <a:off x="6172200" y="3051012"/>
            <a:ext cx="5105401" cy="274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7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7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8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8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9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body" idx="1"/>
          </p:nvPr>
        </p:nvSpPr>
        <p:spPr>
          <a:xfrm>
            <a:off x="5078062" y="609600"/>
            <a:ext cx="6200163" cy="518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body" idx="2"/>
          </p:nvPr>
        </p:nvSpPr>
        <p:spPr>
          <a:xfrm>
            <a:off x="913774" y="2632852"/>
            <a:ext cx="3935689" cy="315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0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0"/>
          <p:cNvSpPr txBox="1"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0"/>
          <p:cNvSpPr>
            <a:spLocks noGrp="1"/>
          </p:cNvSpPr>
          <p:nvPr>
            <p:ph type="pic" idx="2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8" name="Google Shape;78;p10"/>
          <p:cNvSpPr txBox="1">
            <a:spLocks noGrp="1"/>
          </p:cNvSpPr>
          <p:nvPr>
            <p:ph type="body" idx="1"/>
          </p:nvPr>
        </p:nvSpPr>
        <p:spPr>
          <a:xfrm>
            <a:off x="913794" y="2632852"/>
            <a:ext cx="5934949" cy="3158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\\DROBO-FS\QuickDrops\JB\PPTX NG\Droplets\LightingOverlay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sz="3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>
            <a:spLocks noGrp="1"/>
          </p:cNvSpPr>
          <p:nvPr>
            <p:ph type="ctrTitle"/>
          </p:nvPr>
        </p:nvSpPr>
        <p:spPr>
          <a:xfrm>
            <a:off x="3993365" y="3616818"/>
            <a:ext cx="8198635" cy="3407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Libre Baskerville"/>
              <a:buNone/>
            </a:pPr>
            <a:r>
              <a:rPr lang="hu-HU" sz="8000" b="1" dirty="0">
                <a:solidFill>
                  <a:srgbClr val="59595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EZÜST   ORR</a:t>
            </a:r>
            <a:br>
              <a:rPr lang="hu-HU" sz="8000" b="1" dirty="0">
                <a:solidFill>
                  <a:srgbClr val="59595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br>
              <a:rPr lang="hu-HU" sz="6600" b="1" dirty="0">
                <a:solidFill>
                  <a:srgbClr val="595959"/>
                </a:solidFill>
              </a:rPr>
            </a:br>
            <a:r>
              <a:rPr lang="hu-HU" sz="6600" b="1" dirty="0">
                <a:solidFill>
                  <a:srgbClr val="59595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2022.</a:t>
            </a:r>
            <a:br>
              <a:rPr lang="hu-HU" sz="6600" b="1" dirty="0">
                <a:solidFill>
                  <a:srgbClr val="59595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br>
              <a:rPr lang="hu-HU" sz="6600" b="1" dirty="0">
                <a:solidFill>
                  <a:srgbClr val="59595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hu-HU" sz="6600" b="1" dirty="0">
                <a:solidFill>
                  <a:srgbClr val="59595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LEOE</a:t>
            </a:r>
            <a:br>
              <a:rPr lang="hu-HU" sz="6600" b="1" dirty="0"/>
            </a:br>
            <a:br>
              <a:rPr lang="hu-HU" sz="6600" dirty="0"/>
            </a:br>
            <a:endParaRPr sz="6600" dirty="0"/>
          </a:p>
        </p:txBody>
      </p:sp>
      <p:pic>
        <p:nvPicPr>
          <p:cNvPr id="160" name="Google Shape;16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153" y="1066800"/>
            <a:ext cx="4325974" cy="5347670"/>
          </a:xfrm>
          <a:prstGeom prst="ellipse">
            <a:avLst/>
          </a:prstGeom>
          <a:noFill/>
          <a:ln w="63500" cap="rnd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999309" y="469734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LIONS FROM FAIRY TALE ALIEN „MYTHOS”</a:t>
            </a:r>
            <a:br>
              <a:rPr lang="hu-HU" dirty="0"/>
            </a:br>
            <a:r>
              <a:rPr lang="hu-HU" dirty="0"/>
              <a:t>2012.12.26.</a:t>
            </a:r>
            <a:endParaRPr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165333" y="2329389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DUVASGARDENS PERFECT PUZZEL X</a:t>
            </a:r>
            <a:br>
              <a:rPr lang="hu-HU" sz="2200" b="1" dirty="0"/>
            </a:br>
            <a:r>
              <a:rPr lang="hu-HU" sz="2200" b="1" dirty="0"/>
              <a:t>DOROTHY DIAMANT VON BERGEN „DOTTI”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TENYÉSZTŐ: KOMENDÁNT-FÜLÖP ADRIENN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TULAJDONOS: KOMENDÁNT-FÜLÖP ADRIENN,</a:t>
            </a:r>
            <a:br>
              <a:rPr lang="hu-HU" sz="2200" b="1" dirty="0"/>
            </a:br>
            <a:r>
              <a:rPr lang="hu-HU" sz="2200" b="1" dirty="0"/>
              <a:t>			KOMENDÁNT PÉTER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8301944" y="6179518"/>
            <a:ext cx="2729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10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év 2 hónap 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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r="23416"/>
          <a:stretch/>
        </p:blipFill>
        <p:spPr>
          <a:xfrm>
            <a:off x="6894163" y="2182414"/>
            <a:ext cx="4993038" cy="378386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zív 5"/>
          <p:cNvSpPr/>
          <p:nvPr/>
        </p:nvSpPr>
        <p:spPr>
          <a:xfrm>
            <a:off x="6436963" y="1923376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8902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300" dirty="0">
                <a:solidFill>
                  <a:srgbClr val="9B4C25"/>
                </a:solidFill>
              </a:rPr>
              <a:t>MEDVEBERGI MASZKOS HARLEY</a:t>
            </a:r>
            <a:br>
              <a:rPr lang="hu-HU" dirty="0"/>
            </a:br>
            <a:r>
              <a:rPr lang="hu-HU" sz="3200" dirty="0"/>
              <a:t>2013.01.30.</a:t>
            </a:r>
            <a:endParaRPr lang="de-DE" sz="320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16688" y="2367092"/>
            <a:ext cx="10660912" cy="3740878"/>
          </a:xfrm>
        </p:spPr>
        <p:txBody>
          <a:bodyPr>
            <a:normAutofit/>
          </a:bodyPr>
          <a:lstStyle/>
          <a:p>
            <a:pPr marL="228600" lvl="0" indent="-228600">
              <a:spcBef>
                <a:spcPts val="0"/>
              </a:spcBef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b="1" dirty="0"/>
          </a:p>
          <a:p>
            <a:pPr marL="228600" lvl="0" indent="-228600">
              <a:spcBef>
                <a:spcPts val="0"/>
              </a:spcBef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b="1" dirty="0"/>
              <a:t>NANDO JUNIOR LEO V. JERICHOWER LAND</a:t>
            </a:r>
            <a:br>
              <a:rPr lang="hu-HU" b="1" dirty="0"/>
            </a:br>
            <a:r>
              <a:rPr lang="hu-HU" b="1" dirty="0"/>
              <a:t>    X MEDVEBERGI MASZKOS BUXA</a:t>
            </a:r>
          </a:p>
          <a:p>
            <a:pPr marL="228600" lvl="0" indent="-88900">
              <a:buClr>
                <a:schemeClr val="dk2"/>
              </a:buClr>
              <a:buSzPts val="2200"/>
              <a:buNone/>
            </a:pPr>
            <a:endParaRPr lang="hu-HU" b="1" dirty="0"/>
          </a:p>
          <a:p>
            <a:pPr marL="228600" indent="-228600"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b="1" dirty="0"/>
              <a:t>TENYÉSZTŐ : FIKÓNÉ KUTASI BEATRIX ÉS</a:t>
            </a:r>
            <a:br>
              <a:rPr lang="hu-HU" b="1" dirty="0"/>
            </a:br>
            <a:r>
              <a:rPr lang="hu-HU" b="1" dirty="0"/>
              <a:t>DR. FIKÓ FRUZSINA</a:t>
            </a:r>
          </a:p>
          <a:p>
            <a:pPr marL="228600" lvl="0" indent="-228600"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b="1" dirty="0"/>
          </a:p>
          <a:p>
            <a:pPr marL="228600" lvl="0" indent="-228600"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b="1" dirty="0"/>
              <a:t>TULAJDONOS: IGLÓI ZSUZSANNA</a:t>
            </a:r>
          </a:p>
          <a:p>
            <a:endParaRPr lang="de-DE" dirty="0"/>
          </a:p>
        </p:txBody>
      </p:sp>
      <p:sp>
        <p:nvSpPr>
          <p:cNvPr id="4" name="Szövegdoboz 3"/>
          <p:cNvSpPr txBox="1"/>
          <p:nvPr/>
        </p:nvSpPr>
        <p:spPr>
          <a:xfrm>
            <a:off x="8049492" y="6260368"/>
            <a:ext cx="31034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rPr>
              <a:t>10 év 1 hónap </a:t>
            </a:r>
            <a:r>
              <a:rPr lang="en-DE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</a:t>
            </a:r>
            <a:endParaRPr lang="de-DE" sz="22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</a:endParaRPr>
          </a:p>
        </p:txBody>
      </p:sp>
      <p:pic>
        <p:nvPicPr>
          <p:cNvPr id="6" name="Picture 2" descr="Nincs elérhető leírá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426" y="2227704"/>
            <a:ext cx="3024498" cy="403266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ív 4"/>
          <p:cNvSpPr/>
          <p:nvPr/>
        </p:nvSpPr>
        <p:spPr>
          <a:xfrm>
            <a:off x="7285226" y="1936205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8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>
            <a:spLocks noGrp="1"/>
          </p:cNvSpPr>
          <p:nvPr>
            <p:ph type="title"/>
          </p:nvPr>
        </p:nvSpPr>
        <p:spPr>
          <a:xfrm>
            <a:off x="348145" y="412528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ZABOO V. SISSY-HAUS</a:t>
            </a:r>
            <a:br>
              <a:rPr lang="hu-HU" sz="4800" dirty="0">
                <a:solidFill>
                  <a:srgbClr val="9B4C25"/>
                </a:solidFill>
              </a:rPr>
            </a:br>
            <a:r>
              <a:rPr lang="hu-HU" sz="4800" dirty="0">
                <a:solidFill>
                  <a:srgbClr val="9B4C25"/>
                </a:solidFill>
              </a:rPr>
              <a:t>„ZEBUS”</a:t>
            </a:r>
            <a:br>
              <a:rPr lang="hu-HU" dirty="0"/>
            </a:br>
            <a:r>
              <a:rPr lang="hu-HU" dirty="0"/>
              <a:t>2013.03.11.</a:t>
            </a:r>
            <a:endParaRPr dirty="0"/>
          </a:p>
        </p:txBody>
      </p:sp>
      <p:sp>
        <p:nvSpPr>
          <p:cNvPr id="174" name="Google Shape;174;p21"/>
          <p:cNvSpPr txBox="1">
            <a:spLocks noGrp="1"/>
          </p:cNvSpPr>
          <p:nvPr>
            <p:ph type="body" idx="1"/>
          </p:nvPr>
        </p:nvSpPr>
        <p:spPr>
          <a:xfrm>
            <a:off x="547265" y="2168239"/>
            <a:ext cx="6262255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 </a:t>
            </a:r>
            <a:r>
              <a:rPr lang="hu-HU" sz="2400" b="1" dirty="0"/>
              <a:t>VIKING V. SISSY-HAUS  X   </a:t>
            </a:r>
            <a:endParaRPr sz="2400"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</a:pPr>
            <a:r>
              <a:rPr lang="hu-HU" sz="2400" b="1" dirty="0"/>
              <a:t>	TABOO V. SISSY-HAUS </a:t>
            </a:r>
            <a:endParaRPr sz="2400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4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400" b="1" dirty="0"/>
              <a:t>TENYÉSZTŐ : VIDA JÓZSEF, </a:t>
            </a:r>
            <a:br>
              <a:rPr lang="hu-HU" sz="2400" b="1" dirty="0"/>
            </a:br>
            <a:r>
              <a:rPr lang="hu-HU" sz="2400" b="1" dirty="0"/>
              <a:t>			KEREKES MÁRIA </a:t>
            </a:r>
            <a:endParaRPr sz="24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400" b="1" dirty="0"/>
              <a:t>TULAJDONOS: KEREKES CSABA,</a:t>
            </a:r>
            <a:br>
              <a:rPr lang="hu-HU" sz="2400" b="1" dirty="0"/>
            </a:br>
            <a:r>
              <a:rPr lang="hu-HU" sz="2400" b="1" dirty="0"/>
              <a:t>			DR. GLÖCKLER NÓRA</a:t>
            </a:r>
            <a:endParaRPr sz="24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❖"/>
            </a:pPr>
            <a:endParaRPr sz="2200" b="1" dirty="0"/>
          </a:p>
        </p:txBody>
      </p:sp>
      <p:sp>
        <p:nvSpPr>
          <p:cNvPr id="175" name="Google Shape;175;p21"/>
          <p:cNvSpPr txBox="1"/>
          <p:nvPr/>
        </p:nvSpPr>
        <p:spPr>
          <a:xfrm>
            <a:off x="8735289" y="6176553"/>
            <a:ext cx="272934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9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év 11 hónap  ☺</a:t>
            </a:r>
            <a:endParaRPr sz="22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519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24848" r="3131" b="13334"/>
          <a:stretch/>
        </p:blipFill>
        <p:spPr>
          <a:xfrm>
            <a:off x="7038120" y="1854639"/>
            <a:ext cx="4447321" cy="423949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Szív 4"/>
          <p:cNvSpPr/>
          <p:nvPr/>
        </p:nvSpPr>
        <p:spPr>
          <a:xfrm>
            <a:off x="6580920" y="1519282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6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1013163" y="352318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ARMAGEDDON JUNIOR  THE MAJESTIC LION </a:t>
            </a:r>
            <a:br>
              <a:rPr lang="hu-HU" dirty="0"/>
            </a:br>
            <a:r>
              <a:rPr lang="hu-HU" dirty="0"/>
              <a:t>2013.03.27.</a:t>
            </a:r>
            <a:endParaRPr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471054" y="2533314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DR. HOUSE MEMBER OF THE LEOGANG X</a:t>
            </a:r>
            <a:br>
              <a:rPr lang="hu-HU" sz="2200" b="1" dirty="0"/>
            </a:br>
            <a:r>
              <a:rPr lang="hu-HU" sz="2200" b="1" dirty="0"/>
              <a:t>NAMUPALAN CHRISTMAS CAROL ”CLEO”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TENYÉSZTŐ: DANDÉ ANDRÁS</a:t>
            </a:r>
          </a:p>
          <a:p>
            <a:pPr marL="228600" lvl="0" indent="-228600"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TULAJDONOS: DANDÉNÉ BÓNUS KLÁRA</a:t>
            </a:r>
            <a:br>
              <a:rPr lang="hu-HU" sz="2200" b="1" dirty="0"/>
            </a:br>
            <a:endParaRPr lang="hu-HU"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8215759" y="5864273"/>
            <a:ext cx="2729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9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év 11 hónap  </a:t>
            </a:r>
            <a:r>
              <a:rPr lang="en-DE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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192" y="2294966"/>
            <a:ext cx="4991928" cy="3322752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zív 5"/>
          <p:cNvSpPr/>
          <p:nvPr/>
        </p:nvSpPr>
        <p:spPr>
          <a:xfrm>
            <a:off x="6596992" y="2092396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7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680654" y="350780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APHRODITE THE MAJESTIC LION</a:t>
            </a:r>
            <a:br>
              <a:rPr lang="hu-HU" dirty="0"/>
            </a:br>
            <a:r>
              <a:rPr lang="hu-HU" dirty="0"/>
              <a:t>2013.03.27.-2022.10.20.</a:t>
            </a:r>
            <a:endParaRPr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569818" y="2304180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DR. HOUSE MEMBER OF THE LEOGANG X</a:t>
            </a:r>
            <a:br>
              <a:rPr lang="hu-HU" sz="2200" b="1" dirty="0"/>
            </a:br>
            <a:r>
              <a:rPr lang="hu-HU" sz="2200" b="1" dirty="0"/>
              <a:t>NAMUPALAN CHRISTMAS CAROL ”CLEO”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 ÉS TULAJDONOS: </a:t>
            </a:r>
            <a:br>
              <a:rPr lang="hu-HU" sz="2200" b="1" dirty="0"/>
            </a:br>
            <a:r>
              <a:rPr lang="hu-HU" sz="2200" b="1" dirty="0"/>
              <a:t>		DANDÉ ANDRÁS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7446853" y="6192792"/>
            <a:ext cx="366456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9 év 7 hónap     </a:t>
            </a:r>
            <a:r>
              <a:rPr lang="hu-HU" sz="2200" b="1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run</a:t>
            </a: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 free</a:t>
            </a:r>
            <a:r>
              <a:rPr lang="en-DE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…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9" t="1788" r="22727" b="-1788"/>
          <a:stretch/>
        </p:blipFill>
        <p:spPr>
          <a:xfrm>
            <a:off x="7446853" y="1844035"/>
            <a:ext cx="3498238" cy="4319459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zív 5"/>
          <p:cNvSpPr/>
          <p:nvPr/>
        </p:nvSpPr>
        <p:spPr>
          <a:xfrm>
            <a:off x="6989653" y="1562235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7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1013163" y="352318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MARCALI SZÉPE KASIM</a:t>
            </a:r>
            <a:br>
              <a:rPr lang="hu-HU" sz="4800" dirty="0">
                <a:solidFill>
                  <a:srgbClr val="9B4C25"/>
                </a:solidFill>
              </a:rPr>
            </a:br>
            <a:r>
              <a:rPr lang="hu-HU" dirty="0"/>
              <a:t>2013.11.08</a:t>
            </a:r>
            <a:endParaRPr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471054" y="2533314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VIKING V. SISSY-HAUS </a:t>
            </a:r>
            <a:br>
              <a:rPr lang="hu-HU" sz="2200" b="1" dirty="0"/>
            </a:br>
            <a:r>
              <a:rPr lang="hu-HU" sz="2200" b="1" dirty="0"/>
              <a:t>    X MARCALI SZÉPE GINA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TENYÉSZTŐ: MÁCSAI KATALIN</a:t>
            </a:r>
          </a:p>
          <a:p>
            <a:pPr marL="228600" lvl="0" indent="-228600"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TULAJDONOS: IGLÓI ZSUZSANNA</a:t>
            </a:r>
            <a:br>
              <a:rPr lang="hu-HU" sz="2200" b="1" dirty="0"/>
            </a:br>
            <a:endParaRPr lang="hu-HU"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8244334" y="6047216"/>
            <a:ext cx="2729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9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év </a:t>
            </a: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hónap </a:t>
            </a:r>
            <a:r>
              <a:rPr lang="en-DE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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392" y="1746510"/>
            <a:ext cx="3954351" cy="4227313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zív 5"/>
          <p:cNvSpPr/>
          <p:nvPr/>
        </p:nvSpPr>
        <p:spPr>
          <a:xfrm>
            <a:off x="7054192" y="1508309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46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403564" y="535070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ARTEMIS THE MAJESTIC LION</a:t>
            </a:r>
            <a:br>
              <a:rPr lang="hu-HU" sz="4800" dirty="0">
                <a:solidFill>
                  <a:srgbClr val="9B4C25"/>
                </a:solidFill>
              </a:rPr>
            </a:br>
            <a:r>
              <a:rPr lang="hu-HU" sz="4800" dirty="0">
                <a:solidFill>
                  <a:srgbClr val="9B4C25"/>
                </a:solidFill>
              </a:rPr>
              <a:t> ”LEA”</a:t>
            </a:r>
            <a:br>
              <a:rPr lang="hu-HU" dirty="0"/>
            </a:br>
            <a:r>
              <a:rPr lang="hu-HU" dirty="0"/>
              <a:t>2013.03.27.- 2022.05.16.</a:t>
            </a:r>
            <a:endParaRPr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290945" y="2571067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DR. HOUSE MEMBER OF THE LEOGANG X</a:t>
            </a:r>
            <a:br>
              <a:rPr lang="hu-HU" sz="2200" b="1" dirty="0"/>
            </a:br>
            <a:r>
              <a:rPr lang="hu-HU" sz="2200" b="1" dirty="0"/>
              <a:t>NAMUPALAN CHRISTMAS CAROL ”CLEO”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 ÉS TULAJDONOS: </a:t>
            </a:r>
            <a:br>
              <a:rPr lang="hu-HU" sz="2200" b="1" dirty="0"/>
            </a:br>
            <a:r>
              <a:rPr lang="hu-HU" sz="2200" b="1" dirty="0"/>
              <a:t>		DANDÉ ANDRÁS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7315201" y="6148534"/>
            <a:ext cx="3962398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9 év 2 hónap      </a:t>
            </a:r>
            <a:r>
              <a:rPr lang="hu-HU" sz="2200" b="1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run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free</a:t>
            </a:r>
            <a:r>
              <a:rPr lang="en-DE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…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" r="6874"/>
          <a:stretch/>
        </p:blipFill>
        <p:spPr>
          <a:xfrm>
            <a:off x="6719455" y="2065649"/>
            <a:ext cx="5002912" cy="380237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zív 5"/>
          <p:cNvSpPr/>
          <p:nvPr/>
        </p:nvSpPr>
        <p:spPr>
          <a:xfrm>
            <a:off x="6262255" y="1855870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0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805414" y="597808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AMARANTHA FREUDE DES LEBENS ”PRINZI”</a:t>
            </a:r>
            <a:br>
              <a:rPr lang="hu-HU" dirty="0"/>
            </a:br>
            <a:r>
              <a:rPr lang="hu-HU" dirty="0"/>
              <a:t>2013.11.27.</a:t>
            </a:r>
            <a:endParaRPr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569818" y="2472001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ROSACEA LABURNUM KILIAN X</a:t>
            </a:r>
            <a:br>
              <a:rPr lang="hu-HU" sz="2200" b="1" dirty="0"/>
            </a:br>
            <a:r>
              <a:rPr lang="hu-HU" sz="2200" b="1" dirty="0"/>
              <a:t>VANILIA V. SISSY-HAUS „JOY”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 ÉS TULAJDONOS: </a:t>
            </a:r>
            <a:br>
              <a:rPr lang="hu-HU" sz="2200" b="1" dirty="0"/>
            </a:br>
            <a:r>
              <a:rPr lang="hu-HU" sz="2200" b="1" dirty="0"/>
              <a:t>KIRÁLY MARIETTA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6337005" y="6061710"/>
            <a:ext cx="4572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9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év </a:t>
            </a: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hónap  </a:t>
            </a:r>
            <a:r>
              <a:rPr lang="en-DE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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 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64" y="2268953"/>
            <a:ext cx="5546435" cy="3700512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zív 5"/>
          <p:cNvSpPr/>
          <p:nvPr/>
        </p:nvSpPr>
        <p:spPr>
          <a:xfrm>
            <a:off x="5750595" y="2074834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3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569818" y="533377"/>
            <a:ext cx="9904218" cy="149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LIONS FROM FAIRY TALE ARIEL </a:t>
            </a:r>
            <a:br>
              <a:rPr lang="hu-HU" sz="4800" dirty="0">
                <a:solidFill>
                  <a:srgbClr val="9B4C25"/>
                </a:solidFill>
              </a:rPr>
            </a:br>
            <a:r>
              <a:rPr lang="hu-HU" sz="4800" dirty="0">
                <a:solidFill>
                  <a:srgbClr val="9B4C25"/>
                </a:solidFill>
              </a:rPr>
              <a:t>„LARA”</a:t>
            </a:r>
            <a:br>
              <a:rPr lang="hu-HU" dirty="0"/>
            </a:br>
            <a:r>
              <a:rPr lang="hu-HU" dirty="0"/>
              <a:t>2012.12.26. -2022.02.10.</a:t>
            </a:r>
            <a:endParaRPr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569818" y="2304247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DUVASGARDENS PERFECT PUZZEL X</a:t>
            </a:r>
            <a:br>
              <a:rPr lang="hu-HU" sz="2200" b="1" dirty="0"/>
            </a:br>
            <a:r>
              <a:rPr lang="hu-HU" sz="2200" b="1" dirty="0"/>
              <a:t>DOROTHY DIAMANT VON BERGEN „DOTTI”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indent="-228600"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TENYÉSZTŐ: KOMENDÁNT-FÜLÖP ADRIENN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TULAJDONOS: EÖTVÖS KITTI</a:t>
            </a:r>
            <a:br>
              <a:rPr lang="hu-HU" sz="2200" b="1" dirty="0"/>
            </a:b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7519755" y="6256656"/>
            <a:ext cx="421177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9 év 1 hónap      </a:t>
            </a:r>
            <a:r>
              <a:rPr lang="hu-HU" sz="2200" b="1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run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free…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5" b="11515"/>
          <a:stretch/>
        </p:blipFill>
        <p:spPr>
          <a:xfrm>
            <a:off x="7651367" y="2212456"/>
            <a:ext cx="3948547" cy="4052247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zív 5"/>
          <p:cNvSpPr/>
          <p:nvPr/>
        </p:nvSpPr>
        <p:spPr>
          <a:xfrm>
            <a:off x="7194167" y="2030091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97831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569818" y="269191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300" dirty="0">
                <a:solidFill>
                  <a:srgbClr val="9B4C25"/>
                </a:solidFill>
              </a:rPr>
              <a:t>ARAMIS FREUDE DES LEBENS</a:t>
            </a:r>
            <a:br>
              <a:rPr lang="hu-HU" dirty="0"/>
            </a:br>
            <a:r>
              <a:rPr lang="hu-HU" sz="3200" dirty="0"/>
              <a:t>2013.11.27.- 2022.10.28.</a:t>
            </a:r>
            <a:endParaRPr sz="3200"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569818" y="2379376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ROSACEA LABURNUM KILIAN X</a:t>
            </a:r>
            <a:br>
              <a:rPr lang="hu-HU" sz="2200" b="1" dirty="0"/>
            </a:br>
            <a:r>
              <a:rPr lang="hu-HU" sz="2200" b="1" dirty="0"/>
              <a:t>VANILIA V. SISSY-HAUS „JOY”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 ÉS TULAJDONOS: </a:t>
            </a:r>
            <a:br>
              <a:rPr lang="hu-HU" sz="2200" b="1" dirty="0"/>
            </a:br>
            <a:r>
              <a:rPr lang="hu-HU" sz="2200" b="1" dirty="0"/>
              <a:t>KIRÁLY MARIETTA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7744703" y="5989218"/>
            <a:ext cx="3713005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8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év 11 hónap      </a:t>
            </a:r>
            <a:r>
              <a:rPr lang="hu-HU" sz="2200" b="1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run</a:t>
            </a: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 free..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269" y="2294966"/>
            <a:ext cx="5133395" cy="342012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zív 5"/>
          <p:cNvSpPr/>
          <p:nvPr/>
        </p:nvSpPr>
        <p:spPr>
          <a:xfrm>
            <a:off x="6234069" y="2137576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8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6"/>
          <p:cNvSpPr txBox="1">
            <a:spLocks noGrp="1"/>
          </p:cNvSpPr>
          <p:nvPr>
            <p:ph type="title"/>
          </p:nvPr>
        </p:nvSpPr>
        <p:spPr>
          <a:xfrm>
            <a:off x="569818" y="269191"/>
            <a:ext cx="11040291" cy="1587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ct val="1000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DOROTHY DIAMANT VON BERGEN „DOTTI”</a:t>
            </a:r>
            <a:br>
              <a:rPr lang="hu-HU" sz="4800" dirty="0">
                <a:solidFill>
                  <a:srgbClr val="9B4C25"/>
                </a:solidFill>
              </a:rPr>
            </a:br>
            <a:r>
              <a:rPr lang="hu-HU" dirty="0"/>
              <a:t>2010.05.22.</a:t>
            </a:r>
            <a:endParaRPr dirty="0"/>
          </a:p>
        </p:txBody>
      </p:sp>
      <p:sp>
        <p:nvSpPr>
          <p:cNvPr id="215" name="Google Shape;215;p26"/>
          <p:cNvSpPr txBox="1">
            <a:spLocks noGrp="1"/>
          </p:cNvSpPr>
          <p:nvPr>
            <p:ph type="body" idx="1"/>
          </p:nvPr>
        </p:nvSpPr>
        <p:spPr>
          <a:xfrm>
            <a:off x="569818" y="2059439"/>
            <a:ext cx="10030690" cy="4459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DRAGONGARDENS PRIVATE DANCER X 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 CECILIA LÖWE V. BLUMENGARTEN 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 : JÓZSEF BENCE 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TULAJDONOS: KOMENDÁNT-FÜLÖP ADRIENN </a:t>
            </a:r>
            <a:endParaRPr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❖"/>
            </a:pPr>
            <a:r>
              <a:rPr lang="hu-HU" b="1" dirty="0"/>
              <a:t>VETERÁN EURÓPAGYŐZTES 2019, ÖVCH 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❖"/>
            </a:pPr>
            <a:r>
              <a:rPr lang="hu-HU" b="1" dirty="0"/>
              <a:t>ÖCLH VETERÁN KLUBGYŐZTES 2018 2019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❖"/>
            </a:pPr>
            <a:r>
              <a:rPr lang="hu-HU" b="1" dirty="0"/>
              <a:t>SZLOVÁK VETERÁN SPECIÁLGYŐZTES 2018</a:t>
            </a:r>
            <a:endParaRPr dirty="0"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❖"/>
            </a:pPr>
            <a:r>
              <a:rPr lang="hu-HU" b="1" dirty="0"/>
              <a:t>LEOE VETERÁN KLUBGYŐZTES 2019</a:t>
            </a:r>
            <a:endParaRPr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216" name="Google Shape;216;p26"/>
          <p:cNvSpPr txBox="1"/>
          <p:nvPr/>
        </p:nvSpPr>
        <p:spPr>
          <a:xfrm>
            <a:off x="8756085" y="6303280"/>
            <a:ext cx="272934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12 év, 9 hónap  ☺</a:t>
            </a:r>
            <a:endParaRPr sz="22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17" name="Google Shape;217;p26"/>
          <p:cNvPicPr preferRelativeResize="0"/>
          <p:nvPr/>
        </p:nvPicPr>
        <p:blipFill rotWithShape="1">
          <a:blip r:embed="rId3">
            <a:alphaModFix/>
          </a:blip>
          <a:srcRect l="6911" t="17205" r="328" b="14999"/>
          <a:stretch/>
        </p:blipFill>
        <p:spPr>
          <a:xfrm>
            <a:off x="7744695" y="1856509"/>
            <a:ext cx="3920836" cy="4362298"/>
          </a:xfrm>
          <a:prstGeom prst="rect">
            <a:avLst/>
          </a:prstGeom>
          <a:noFill/>
          <a:ln w="1270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zív 5"/>
          <p:cNvSpPr/>
          <p:nvPr/>
        </p:nvSpPr>
        <p:spPr>
          <a:xfrm>
            <a:off x="7287495" y="1675051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569818" y="269191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300" dirty="0">
                <a:solidFill>
                  <a:srgbClr val="9B4C25"/>
                </a:solidFill>
              </a:rPr>
              <a:t>ANGELICALLY NIGHTYLIGHT ONIX</a:t>
            </a:r>
            <a:br>
              <a:rPr lang="hu-HU" dirty="0"/>
            </a:br>
            <a:r>
              <a:rPr lang="hu-HU" sz="3200" dirty="0"/>
              <a:t>2014.04.29.</a:t>
            </a:r>
            <a:endParaRPr sz="3200"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569818" y="2379376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>
              <a:spcBef>
                <a:spcPts val="0"/>
              </a:spcBef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VIKING V. SISSY-HAUS </a:t>
            </a:r>
            <a:br>
              <a:rPr lang="hu-HU" sz="2200" b="1" dirty="0"/>
            </a:br>
            <a:r>
              <a:rPr lang="hu-HU" sz="2200" b="1" dirty="0"/>
              <a:t>     X  ANGELICALLY LUCKY</a:t>
            </a:r>
            <a:br>
              <a:rPr lang="hu-HU" sz="2200" b="1" dirty="0"/>
            </a:b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 :  MARJU ELLIK</a:t>
            </a: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</a:pPr>
            <a:endParaRPr lang="hu-HU" sz="2200" b="1" dirty="0"/>
          </a:p>
          <a:p>
            <a:pPr marL="228600" lvl="0" indent="-228600"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TULAJDONOS: DR. GLÖCKLER NÓRA </a:t>
            </a:r>
            <a:br>
              <a:rPr lang="hu-HU" sz="2200" b="1" dirty="0"/>
            </a:br>
            <a:r>
              <a:rPr lang="hu-HU" sz="2200" b="1" dirty="0"/>
              <a:t>                         ÉS KEREKES CSABA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7744703" y="5989218"/>
            <a:ext cx="3713005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8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év </a:t>
            </a: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8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hónap  </a:t>
            </a:r>
            <a:r>
              <a:rPr lang="en-DE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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074" name="Picture 2" descr="Fénykép megnyitá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100" y="2188533"/>
            <a:ext cx="5133837" cy="342255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ív 5"/>
          <p:cNvSpPr/>
          <p:nvPr/>
        </p:nvSpPr>
        <p:spPr>
          <a:xfrm>
            <a:off x="6150939" y="1999026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68049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569818" y="269191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300" dirty="0">
                <a:solidFill>
                  <a:srgbClr val="9B4C25"/>
                </a:solidFill>
              </a:rPr>
              <a:t>CARTER LEIJLA BARRY</a:t>
            </a:r>
            <a:br>
              <a:rPr lang="hu-HU" dirty="0"/>
            </a:br>
            <a:r>
              <a:rPr lang="hu-HU" sz="3200" dirty="0"/>
              <a:t>2015.01.22.</a:t>
            </a:r>
            <a:endParaRPr sz="3200"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569818" y="2379376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>
              <a:spcBef>
                <a:spcPts val="0"/>
              </a:spcBef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 JUHÁSZVÁRI KEDVES JUP-JUP</a:t>
            </a:r>
            <a:br>
              <a:rPr lang="hu-HU" sz="2200" b="1" dirty="0"/>
            </a:br>
            <a:r>
              <a:rPr lang="hu-HU" sz="2200" b="1" dirty="0"/>
              <a:t>        X   VALKŰR V. SISSY-HAUS 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TENYÉSZTŐ:  KOVÁCS EDIT</a:t>
            </a: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</a:pPr>
            <a:endParaRPr lang="hu-HU" sz="2200" b="1" dirty="0"/>
          </a:p>
          <a:p>
            <a:pPr marL="228600" lvl="0" indent="-228600"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TULAJDONOS: OBERLING ERIKA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7685251" y="6151800"/>
            <a:ext cx="3713005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8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év </a:t>
            </a: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 hónap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 </a:t>
            </a:r>
            <a:r>
              <a:rPr lang="en-DE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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679" y="1911872"/>
            <a:ext cx="4529577" cy="411902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zív 5"/>
          <p:cNvSpPr/>
          <p:nvPr/>
        </p:nvSpPr>
        <p:spPr>
          <a:xfrm>
            <a:off x="6400329" y="1749640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29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7"/>
          <p:cNvSpPr txBox="1">
            <a:spLocks noGrp="1"/>
          </p:cNvSpPr>
          <p:nvPr>
            <p:ph type="title"/>
          </p:nvPr>
        </p:nvSpPr>
        <p:spPr>
          <a:xfrm>
            <a:off x="1309166" y="394548"/>
            <a:ext cx="10433252" cy="2012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ct val="100000"/>
              <a:buFont typeface="Twentieth Century"/>
              <a:buNone/>
            </a:pPr>
            <a:r>
              <a:rPr lang="hu-HU" sz="4000">
                <a:solidFill>
                  <a:srgbClr val="9B4C25"/>
                </a:solidFill>
              </a:rPr>
              <a:t>KÍVÁNJUK, </a:t>
            </a:r>
            <a:br>
              <a:rPr lang="hu-HU" sz="4000">
                <a:solidFill>
                  <a:srgbClr val="9B4C25"/>
                </a:solidFill>
              </a:rPr>
            </a:br>
            <a:r>
              <a:rPr lang="hu-HU" sz="4000">
                <a:solidFill>
                  <a:srgbClr val="9B4C25"/>
                </a:solidFill>
              </a:rPr>
              <a:t>HOGY TÖLTSETEK MÉG HOSSZÚ IDŐT </a:t>
            </a:r>
            <a:br>
              <a:rPr lang="hu-HU" sz="4000">
                <a:solidFill>
                  <a:srgbClr val="9B4C25"/>
                </a:solidFill>
              </a:rPr>
            </a:br>
            <a:r>
              <a:rPr lang="hu-HU" sz="4000">
                <a:solidFill>
                  <a:srgbClr val="9B4C25"/>
                </a:solidFill>
              </a:rPr>
              <a:t>CSALÁDOTOKKAL BOLDOGSÁGBAN, EGÉSZSÉGBEN!</a:t>
            </a:r>
            <a:endParaRPr sz="4000">
              <a:solidFill>
                <a:srgbClr val="9B4C25"/>
              </a:solidFill>
            </a:endParaRPr>
          </a:p>
        </p:txBody>
      </p:sp>
      <p:pic>
        <p:nvPicPr>
          <p:cNvPr id="314" name="Google Shape;31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8391" y="2012554"/>
            <a:ext cx="5070162" cy="47488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2"/>
          <p:cNvSpPr txBox="1">
            <a:spLocks noGrp="1"/>
          </p:cNvSpPr>
          <p:nvPr>
            <p:ph type="title"/>
          </p:nvPr>
        </p:nvSpPr>
        <p:spPr>
          <a:xfrm>
            <a:off x="811382" y="635294"/>
            <a:ext cx="1020901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ct val="1000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MEDVEBERGI MASZKOS EBONY „LILLY</a:t>
            </a:r>
            <a:r>
              <a:rPr lang="hu-HU" sz="5300" dirty="0">
                <a:solidFill>
                  <a:srgbClr val="9B4C25"/>
                </a:solidFill>
              </a:rPr>
              <a:t>”</a:t>
            </a:r>
            <a:br>
              <a:rPr lang="hu-HU" sz="5300" dirty="0">
                <a:solidFill>
                  <a:srgbClr val="9B4C25"/>
                </a:solidFill>
              </a:rPr>
            </a:br>
            <a:r>
              <a:rPr lang="hu-HU" dirty="0"/>
              <a:t>2011.08.11.</a:t>
            </a:r>
            <a:endParaRPr dirty="0"/>
          </a:p>
        </p:txBody>
      </p:sp>
      <p:sp>
        <p:nvSpPr>
          <p:cNvPr id="182" name="Google Shape;182;p22"/>
          <p:cNvSpPr txBox="1">
            <a:spLocks noGrp="1"/>
          </p:cNvSpPr>
          <p:nvPr>
            <p:ph type="body" idx="1"/>
          </p:nvPr>
        </p:nvSpPr>
        <p:spPr>
          <a:xfrm>
            <a:off x="443345" y="2711460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DANTE V. DREIBURGENLAND  X</a:t>
            </a:r>
            <a:br>
              <a:rPr lang="hu-HU" sz="2200" b="1" dirty="0"/>
            </a:br>
            <a:r>
              <a:rPr lang="hu-HU" sz="2200" b="1" dirty="0"/>
              <a:t>   MEDVEBERGI MASZKOS BUXA </a:t>
            </a:r>
            <a:endParaRPr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  ÉS TULAJDONOS: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</a:pPr>
            <a:r>
              <a:rPr lang="hu-HU" sz="2200" b="1" dirty="0"/>
              <a:t>	FIKÓNÉ KUTASI BEATRIX, </a:t>
            </a:r>
            <a:br>
              <a:rPr lang="hu-HU" sz="2200" b="1" dirty="0"/>
            </a:br>
            <a:r>
              <a:rPr lang="hu-HU" sz="2200" b="1" dirty="0"/>
              <a:t>	DR. FIKÓ FRUZSINA</a:t>
            </a:r>
            <a:endParaRPr dirty="0"/>
          </a:p>
        </p:txBody>
      </p:sp>
      <p:sp>
        <p:nvSpPr>
          <p:cNvPr id="183" name="Google Shape;183;p22"/>
          <p:cNvSpPr txBox="1"/>
          <p:nvPr/>
        </p:nvSpPr>
        <p:spPr>
          <a:xfrm>
            <a:off x="8285031" y="6288887"/>
            <a:ext cx="272934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11 év, 6 hónap  ☺</a:t>
            </a:r>
            <a:endParaRPr sz="22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2"/>
          <a:stretch/>
        </p:blipFill>
        <p:spPr>
          <a:xfrm>
            <a:off x="8019716" y="1787235"/>
            <a:ext cx="2994660" cy="4501651"/>
          </a:xfrm>
          <a:prstGeom prst="rect">
            <a:avLst/>
          </a:prstGeom>
          <a:noFill/>
          <a:ln w="1270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zív 5"/>
          <p:cNvSpPr/>
          <p:nvPr/>
        </p:nvSpPr>
        <p:spPr>
          <a:xfrm>
            <a:off x="7556492" y="1498895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5"/>
          <p:cNvSpPr txBox="1">
            <a:spLocks noGrp="1"/>
          </p:cNvSpPr>
          <p:nvPr>
            <p:ph type="title"/>
          </p:nvPr>
        </p:nvSpPr>
        <p:spPr>
          <a:xfrm>
            <a:off x="1324903" y="272478"/>
            <a:ext cx="9031381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53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CSALÁNOSI LEO MONA </a:t>
            </a:r>
            <a:br>
              <a:rPr lang="hu-HU" sz="4800" dirty="0">
                <a:solidFill>
                  <a:srgbClr val="9B4C25"/>
                </a:solidFill>
              </a:rPr>
            </a:br>
            <a:r>
              <a:rPr lang="hu-HU" sz="4800" dirty="0">
                <a:solidFill>
                  <a:srgbClr val="9B4C25"/>
                </a:solidFill>
              </a:rPr>
              <a:t>„TRINITY</a:t>
            </a:r>
            <a:r>
              <a:rPr lang="hu-HU" sz="5300" dirty="0">
                <a:solidFill>
                  <a:srgbClr val="9B4C25"/>
                </a:solidFill>
              </a:rPr>
              <a:t>”</a:t>
            </a:r>
            <a:br>
              <a:rPr lang="hu-HU" dirty="0"/>
            </a:br>
            <a:r>
              <a:rPr lang="hu-HU" dirty="0"/>
              <a:t>2010.09.06. - 2022.01.12.</a:t>
            </a:r>
            <a:endParaRPr dirty="0"/>
          </a:p>
        </p:txBody>
      </p:sp>
      <p:sp>
        <p:nvSpPr>
          <p:cNvPr id="207" name="Google Shape;207;p25"/>
          <p:cNvSpPr txBox="1">
            <a:spLocks noGrp="1"/>
          </p:cNvSpPr>
          <p:nvPr>
            <p:ph type="body" idx="1"/>
          </p:nvPr>
        </p:nvSpPr>
        <p:spPr>
          <a:xfrm>
            <a:off x="623455" y="1959721"/>
            <a:ext cx="7107381" cy="4489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ROSACEEN ELEOCHARUS  X   </a:t>
            </a:r>
            <a:br>
              <a:rPr lang="hu-HU" sz="2200" b="1" dirty="0"/>
            </a:br>
            <a:r>
              <a:rPr lang="hu-HU" sz="2200" b="1" dirty="0"/>
              <a:t>     CSALÁNOSI LEO INCOGNITO IGGY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TENYÉSZTŐ: MECSÉRY SZILVIA 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TULAJDONOS: MÉSZÁROS ILDIKÓ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❖"/>
            </a:pPr>
            <a:r>
              <a:rPr lang="hu-HU" sz="2200" b="1" dirty="0"/>
              <a:t>HRJCH, ROCH, HRCH, SRBCH, SRBGRCH</a:t>
            </a: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❖"/>
            </a:pPr>
            <a:r>
              <a:rPr lang="hu-HU" sz="2400" b="1" dirty="0"/>
              <a:t>TERÁPIÁS KUTYA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208" name="Google Shape;208;p25"/>
          <p:cNvSpPr txBox="1"/>
          <p:nvPr/>
        </p:nvSpPr>
        <p:spPr>
          <a:xfrm>
            <a:off x="7079708" y="6289043"/>
            <a:ext cx="4682823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11 év, 4 hónap           </a:t>
            </a:r>
            <a:r>
              <a:rPr lang="hu-HU" sz="2200" b="1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run</a:t>
            </a: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free…</a:t>
            </a:r>
            <a:endParaRPr sz="22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09" name="Google Shape;209;p25"/>
          <p:cNvPicPr preferRelativeResize="0"/>
          <p:nvPr/>
        </p:nvPicPr>
        <p:blipFill rotWithShape="1">
          <a:blip r:embed="rId3">
            <a:alphaModFix/>
          </a:blip>
          <a:srcRect l="4220" r="3547"/>
          <a:stretch/>
        </p:blipFill>
        <p:spPr>
          <a:xfrm>
            <a:off x="6359258" y="2119746"/>
            <a:ext cx="5403273" cy="3903085"/>
          </a:xfrm>
          <a:prstGeom prst="rect">
            <a:avLst/>
          </a:prstGeom>
          <a:noFill/>
          <a:ln w="1270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zív 5"/>
          <p:cNvSpPr/>
          <p:nvPr/>
        </p:nvSpPr>
        <p:spPr>
          <a:xfrm>
            <a:off x="5902058" y="1904302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>
            <a:spLocks noGrp="1"/>
          </p:cNvSpPr>
          <p:nvPr>
            <p:ph type="title"/>
          </p:nvPr>
        </p:nvSpPr>
        <p:spPr>
          <a:xfrm>
            <a:off x="569818" y="269191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CASEY LEOLAND V. UNTERBERG</a:t>
            </a:r>
            <a:br>
              <a:rPr lang="hu-HU" dirty="0"/>
            </a:br>
            <a:r>
              <a:rPr lang="hu-HU" dirty="0"/>
              <a:t>2011.11.07. - 2023.01.18.</a:t>
            </a:r>
            <a:endParaRPr dirty="0"/>
          </a:p>
        </p:txBody>
      </p:sp>
      <p:sp>
        <p:nvSpPr>
          <p:cNvPr id="174" name="Google Shape;174;p21"/>
          <p:cNvSpPr txBox="1">
            <a:spLocks noGrp="1"/>
          </p:cNvSpPr>
          <p:nvPr>
            <p:ph type="body" idx="1"/>
          </p:nvPr>
        </p:nvSpPr>
        <p:spPr>
          <a:xfrm>
            <a:off x="569818" y="2008910"/>
            <a:ext cx="6262255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LORD LÖWE V. GUT EIFERSLOHN  X   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</a:pPr>
            <a:r>
              <a:rPr lang="hu-HU" sz="2200" b="1" dirty="0"/>
              <a:t>   ALTONASTIGENS SOUNDLESS NOTES </a:t>
            </a:r>
            <a:endParaRPr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 : DR. JENEI ISTVÁN</a:t>
            </a: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TULAJDONOS: LÉTAI BONIFÁC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❖"/>
            </a:pPr>
            <a:r>
              <a:rPr lang="hu-HU" sz="2200" b="1" dirty="0"/>
              <a:t>HCH, HSCH, HVCH</a:t>
            </a:r>
            <a:endParaRPr sz="2200" b="1" dirty="0"/>
          </a:p>
        </p:txBody>
      </p:sp>
      <p:sp>
        <p:nvSpPr>
          <p:cNvPr id="175" name="Google Shape;175;p21"/>
          <p:cNvSpPr txBox="1"/>
          <p:nvPr/>
        </p:nvSpPr>
        <p:spPr>
          <a:xfrm>
            <a:off x="7116416" y="6017224"/>
            <a:ext cx="4202747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11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év, </a:t>
            </a: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hónap</a:t>
            </a: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     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 </a:t>
            </a:r>
            <a:r>
              <a:rPr lang="hu-HU" sz="2200" b="1" i="0" u="none" strike="noStrike" cap="none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run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free</a:t>
            </a:r>
            <a:r>
              <a:rPr lang="en-DE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…</a:t>
            </a:r>
            <a:endParaRPr sz="22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76" name="Google Shape;17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14654" y="2072459"/>
            <a:ext cx="5334000" cy="3449782"/>
          </a:xfrm>
          <a:prstGeom prst="rect">
            <a:avLst/>
          </a:prstGeom>
          <a:noFill/>
          <a:ln w="1270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zív 5"/>
          <p:cNvSpPr/>
          <p:nvPr/>
        </p:nvSpPr>
        <p:spPr>
          <a:xfrm>
            <a:off x="5957454" y="1824450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/>
          <p:cNvSpPr txBox="1">
            <a:spLocks noGrp="1"/>
          </p:cNvSpPr>
          <p:nvPr>
            <p:ph type="title"/>
          </p:nvPr>
        </p:nvSpPr>
        <p:spPr>
          <a:xfrm>
            <a:off x="555964" y="492411"/>
            <a:ext cx="10250582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X-KLASSE V. SISSY-HAUS </a:t>
            </a:r>
            <a:br>
              <a:rPr lang="hu-HU" sz="4800" dirty="0">
                <a:solidFill>
                  <a:srgbClr val="9B4C25"/>
                </a:solidFill>
              </a:rPr>
            </a:br>
            <a:r>
              <a:rPr lang="hu-HU" sz="4800" dirty="0">
                <a:solidFill>
                  <a:srgbClr val="9B4C25"/>
                </a:solidFill>
              </a:rPr>
              <a:t>„CSŐRKE”</a:t>
            </a:r>
            <a:br>
              <a:rPr lang="hu-HU" sz="4800" dirty="0">
                <a:solidFill>
                  <a:srgbClr val="9B4C25"/>
                </a:solidFill>
              </a:rPr>
            </a:br>
            <a:r>
              <a:rPr lang="hu-HU" dirty="0"/>
              <a:t>2011.03.26.-2022.04.22.</a:t>
            </a:r>
            <a:endParaRPr dirty="0"/>
          </a:p>
        </p:txBody>
      </p:sp>
      <p:sp>
        <p:nvSpPr>
          <p:cNvPr id="199" name="Google Shape;199;p24"/>
          <p:cNvSpPr txBox="1">
            <a:spLocks noGrp="1"/>
          </p:cNvSpPr>
          <p:nvPr>
            <p:ph type="body" idx="1"/>
          </p:nvPr>
        </p:nvSpPr>
        <p:spPr>
          <a:xfrm>
            <a:off x="628384" y="2294966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GULLFAXI LÖWE V. WALLHALL  </a:t>
            </a:r>
            <a:br>
              <a:rPr lang="hu-HU" sz="2200" b="1" dirty="0"/>
            </a:br>
            <a:r>
              <a:rPr lang="hu-HU" sz="2200" b="1" dirty="0"/>
              <a:t>          X  S-KLASSE V. SISSY-HAUS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 ÉS TULAJDONOS: 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</a:pPr>
            <a:r>
              <a:rPr lang="hu-HU" sz="2200" b="1" dirty="0"/>
              <a:t>	KEREKES MÁRIA 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200" name="Google Shape;200;p24"/>
          <p:cNvSpPr txBox="1"/>
          <p:nvPr/>
        </p:nvSpPr>
        <p:spPr>
          <a:xfrm>
            <a:off x="7419121" y="6288887"/>
            <a:ext cx="4206849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11 év, 1 hónap         </a:t>
            </a:r>
            <a:r>
              <a:rPr lang="hu-HU" sz="2200" b="1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run</a:t>
            </a: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free</a:t>
            </a:r>
            <a:r>
              <a:rPr lang="en-DE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…</a:t>
            </a:r>
            <a:endParaRPr sz="22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" t="24423" r="23763" b="-543"/>
          <a:stretch/>
        </p:blipFill>
        <p:spPr>
          <a:xfrm>
            <a:off x="6802582" y="2424545"/>
            <a:ext cx="5019347" cy="3671455"/>
          </a:xfrm>
          <a:prstGeom prst="rect">
            <a:avLst/>
          </a:prstGeom>
          <a:noFill/>
          <a:ln w="1270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Szív 3"/>
          <p:cNvSpPr/>
          <p:nvPr/>
        </p:nvSpPr>
        <p:spPr>
          <a:xfrm>
            <a:off x="6504721" y="2162362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902396" y="405614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PILISVÖLGYI NEMES DEMI MOORE</a:t>
            </a:r>
            <a:br>
              <a:rPr lang="hu-HU" dirty="0"/>
            </a:br>
            <a:r>
              <a:rPr lang="hu-HU" dirty="0"/>
              <a:t>2012.10.30.</a:t>
            </a:r>
            <a:endParaRPr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332509" y="2334548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DR HOUSE MEMBER OF THE LEOGANG X</a:t>
            </a:r>
            <a:br>
              <a:rPr lang="hu-HU" sz="2200" b="1" dirty="0"/>
            </a:br>
            <a:r>
              <a:rPr lang="hu-HU" sz="2200" b="1" dirty="0"/>
              <a:t>KESSY LÖWE V. BLUMENGARTEN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 ÉS TULAJDONOS: </a:t>
            </a:r>
            <a:br>
              <a:rPr lang="hu-HU" sz="2200" b="1" dirty="0"/>
            </a:br>
            <a:r>
              <a:rPr lang="hu-HU" sz="2200" b="1" dirty="0"/>
              <a:t>KORAI JÁNOS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228600"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HJCH,HCH, HSCH, HGCH, </a:t>
            </a:r>
            <a:r>
              <a:rPr lang="hu-HU" sz="2200" b="1" dirty="0" err="1"/>
              <a:t>RoCH</a:t>
            </a:r>
            <a:r>
              <a:rPr lang="hu-HU" sz="2200" b="1" dirty="0"/>
              <a:t>, </a:t>
            </a:r>
            <a:r>
              <a:rPr lang="hu-HU" sz="2200" b="1" dirty="0" err="1"/>
              <a:t>INtCH</a:t>
            </a:r>
            <a:r>
              <a:rPr lang="hu-HU" sz="2200" b="1" dirty="0"/>
              <a:t>.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7924813" y="6023414"/>
            <a:ext cx="2729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10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év 3 hónap 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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r="6193"/>
          <a:stretch/>
        </p:blipFill>
        <p:spPr>
          <a:xfrm>
            <a:off x="6664036" y="2144032"/>
            <a:ext cx="4946086" cy="3781212"/>
          </a:xfrm>
          <a:prstGeom prst="rect">
            <a:avLst/>
          </a:prstGeom>
          <a:noFill/>
          <a:ln w="1270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zív 5"/>
          <p:cNvSpPr/>
          <p:nvPr/>
        </p:nvSpPr>
        <p:spPr>
          <a:xfrm>
            <a:off x="6206836" y="1837766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9474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819200" y="469794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300" dirty="0">
                <a:solidFill>
                  <a:srgbClr val="9B4C25"/>
                </a:solidFill>
              </a:rPr>
              <a:t>LIONS FROM FAIRY TALE ALICE</a:t>
            </a:r>
            <a:br>
              <a:rPr lang="hu-HU" dirty="0"/>
            </a:br>
            <a:r>
              <a:rPr lang="hu-HU" sz="3200" dirty="0"/>
              <a:t>2012.12.26.</a:t>
            </a:r>
            <a:endParaRPr sz="3200"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374072" y="2317787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DUVASGARDENS PERFECT PUZZEL X</a:t>
            </a:r>
            <a:br>
              <a:rPr lang="hu-HU" sz="2200" b="1" dirty="0"/>
            </a:br>
            <a:r>
              <a:rPr lang="hu-HU" sz="2200" b="1" dirty="0"/>
              <a:t>DOROTHY DIAMANT VON BERGEN „DOTTI”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TENYÉSZTŐ: KOMENDÁNT-FÜLÖP ADRIENN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TULAJDONOS:  FÜLÖPNÉ NEMES ILDIKÓ, </a:t>
            </a:r>
            <a:br>
              <a:rPr lang="hu-HU" sz="2200" b="1" dirty="0"/>
            </a:br>
            <a:r>
              <a:rPr lang="hu-HU" sz="2200" b="1" dirty="0"/>
              <a:t>		 KOMENDÁNT-FÜLÖP ADRIENN 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8722634" y="6110701"/>
            <a:ext cx="2729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10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év 2 hónap 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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913" y="1551245"/>
            <a:ext cx="3041121" cy="4559456"/>
          </a:xfrm>
          <a:prstGeom prst="rect">
            <a:avLst/>
          </a:prstGeom>
          <a:noFill/>
          <a:ln w="1270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zív 5"/>
          <p:cNvSpPr/>
          <p:nvPr/>
        </p:nvSpPr>
        <p:spPr>
          <a:xfrm>
            <a:off x="7953713" y="1335845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41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title"/>
          </p:nvPr>
        </p:nvSpPr>
        <p:spPr>
          <a:xfrm>
            <a:off x="1054728" y="482013"/>
            <a:ext cx="9751817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4C25"/>
              </a:buClr>
              <a:buSzPts val="4800"/>
              <a:buFont typeface="Twentieth Century"/>
              <a:buNone/>
            </a:pPr>
            <a:r>
              <a:rPr lang="hu-HU" sz="4800" dirty="0">
                <a:solidFill>
                  <a:srgbClr val="9B4C25"/>
                </a:solidFill>
              </a:rPr>
              <a:t>LIONS FROM  FAIRY TALE ASLAN</a:t>
            </a:r>
            <a:br>
              <a:rPr lang="hu-HU" dirty="0"/>
            </a:br>
            <a:r>
              <a:rPr lang="hu-HU" dirty="0"/>
              <a:t>2012.12.26.</a:t>
            </a:r>
            <a:endParaRPr dirty="0"/>
          </a:p>
        </p:txBody>
      </p:sp>
      <p:sp>
        <p:nvSpPr>
          <p:cNvPr id="166" name="Google Shape;166;p20"/>
          <p:cNvSpPr txBox="1">
            <a:spLocks noGrp="1"/>
          </p:cNvSpPr>
          <p:nvPr>
            <p:ph type="body" idx="1"/>
          </p:nvPr>
        </p:nvSpPr>
        <p:spPr>
          <a:xfrm>
            <a:off x="166254" y="2294966"/>
            <a:ext cx="8136611" cy="40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DUVASGARDENS PERFECT PUZZEL X</a:t>
            </a:r>
            <a:br>
              <a:rPr lang="hu-HU" sz="2200" b="1" dirty="0"/>
            </a:br>
            <a:r>
              <a:rPr lang="hu-HU" sz="2200" b="1" dirty="0"/>
              <a:t>DOROTHY DIAMANT VON BERGEN „DOTTI”</a:t>
            </a:r>
            <a:endParaRPr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  <a:p>
            <a:pPr marL="228600" indent="-228600"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TENYÉSZTŐ: KOMENDÁNT-FÜLÖP ADRIENN </a:t>
            </a: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</a:pPr>
            <a:endParaRPr lang="hu-HU" sz="2200" b="1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hu-HU" sz="2200" b="1" dirty="0"/>
              <a:t> TULAJDONOS: KOMENDÁNT-FÜLÖP ADRIENN, 				KOMENDÁNT PÉTER</a:t>
            </a:r>
            <a:br>
              <a:rPr lang="hu-HU" sz="2200" b="1" dirty="0"/>
            </a:br>
            <a:endParaRPr lang="hu-HU" sz="2200" b="1" dirty="0"/>
          </a:p>
          <a:p>
            <a:pPr marL="228600" lvl="0" indent="-88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1" dirty="0"/>
          </a:p>
        </p:txBody>
      </p:sp>
      <p:sp>
        <p:nvSpPr>
          <p:cNvPr id="167" name="Google Shape;167;p20"/>
          <p:cNvSpPr txBox="1"/>
          <p:nvPr/>
        </p:nvSpPr>
        <p:spPr>
          <a:xfrm>
            <a:off x="8451286" y="5872480"/>
            <a:ext cx="2729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2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10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év 2 hónap </a:t>
            </a:r>
            <a:r>
              <a:rPr lang="hu-HU" sz="2200" b="1" i="0" u="none" strike="noStrike" cap="none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Wingdings" panose="05000000000000000000" pitchFamily="2" charset="2"/>
              </a:rPr>
              <a:t></a:t>
            </a:r>
            <a:endParaRPr sz="2200" b="1" i="0" u="none" strike="noStrike" cap="none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1" t="4980" r="24932" b="18044"/>
          <a:stretch/>
        </p:blipFill>
        <p:spPr>
          <a:xfrm>
            <a:off x="6968836" y="1802813"/>
            <a:ext cx="5043054" cy="3871301"/>
          </a:xfrm>
          <a:prstGeom prst="rect">
            <a:avLst/>
          </a:prstGeom>
          <a:noFill/>
          <a:ln w="1270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Szív 4"/>
          <p:cNvSpPr/>
          <p:nvPr/>
        </p:nvSpPr>
        <p:spPr>
          <a:xfrm>
            <a:off x="6511636" y="1624944"/>
            <a:ext cx="914400" cy="914400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>
                <a:solidFill>
                  <a:schemeClr val="accent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97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seppecske">
  <a:themeElements>
    <a:clrScheme name="Cseppecske">
      <a:dk1>
        <a:srgbClr val="000000"/>
      </a:dk1>
      <a:lt1>
        <a:srgbClr val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seppecske">
    <a:dk1>
      <a:srgbClr val="000000"/>
    </a:dk1>
    <a:lt1>
      <a:srgbClr val="FFFFFF"/>
    </a:lt1>
    <a:dk2>
      <a:srgbClr val="355071"/>
    </a:dk2>
    <a:lt2>
      <a:srgbClr val="AABED7"/>
    </a:lt2>
    <a:accent1>
      <a:srgbClr val="2FA3EE"/>
    </a:accent1>
    <a:accent2>
      <a:srgbClr val="4BCAAD"/>
    </a:accent2>
    <a:accent3>
      <a:srgbClr val="86C157"/>
    </a:accent3>
    <a:accent4>
      <a:srgbClr val="D99C3F"/>
    </a:accent4>
    <a:accent5>
      <a:srgbClr val="CE6633"/>
    </a:accent5>
    <a:accent6>
      <a:srgbClr val="A35DD1"/>
    </a:accent6>
    <a:hlink>
      <a:srgbClr val="56BCFE"/>
    </a:hlink>
    <a:folHlink>
      <a:srgbClr val="97C5E3"/>
    </a:folHlink>
  </a:clrScheme>
</a:themeOverride>
</file>

<file path=ppt/theme/themeOverride2.xml><?xml version="1.0" encoding="utf-8"?>
<a:themeOverride xmlns:a="http://schemas.openxmlformats.org/drawingml/2006/main">
  <a:clrScheme name="Cseppecske">
    <a:dk1>
      <a:srgbClr val="000000"/>
    </a:dk1>
    <a:lt1>
      <a:srgbClr val="FFFFFF"/>
    </a:lt1>
    <a:dk2>
      <a:srgbClr val="355071"/>
    </a:dk2>
    <a:lt2>
      <a:srgbClr val="AABED7"/>
    </a:lt2>
    <a:accent1>
      <a:srgbClr val="2FA3EE"/>
    </a:accent1>
    <a:accent2>
      <a:srgbClr val="4BCAAD"/>
    </a:accent2>
    <a:accent3>
      <a:srgbClr val="86C157"/>
    </a:accent3>
    <a:accent4>
      <a:srgbClr val="D99C3F"/>
    </a:accent4>
    <a:accent5>
      <a:srgbClr val="CE6633"/>
    </a:accent5>
    <a:accent6>
      <a:srgbClr val="A35DD1"/>
    </a:accent6>
    <a:hlink>
      <a:srgbClr val="56BCFE"/>
    </a:hlink>
    <a:folHlink>
      <a:srgbClr val="97C5E3"/>
    </a:folHlink>
  </a:clrScheme>
</a:themeOverride>
</file>

<file path=ppt/theme/themeOverride3.xml><?xml version="1.0" encoding="utf-8"?>
<a:themeOverride xmlns:a="http://schemas.openxmlformats.org/drawingml/2006/main">
  <a:clrScheme name="Cseppecske">
    <a:dk1>
      <a:srgbClr val="000000"/>
    </a:dk1>
    <a:lt1>
      <a:srgbClr val="FFFFFF"/>
    </a:lt1>
    <a:dk2>
      <a:srgbClr val="355071"/>
    </a:dk2>
    <a:lt2>
      <a:srgbClr val="AABED7"/>
    </a:lt2>
    <a:accent1>
      <a:srgbClr val="2FA3EE"/>
    </a:accent1>
    <a:accent2>
      <a:srgbClr val="4BCAAD"/>
    </a:accent2>
    <a:accent3>
      <a:srgbClr val="86C157"/>
    </a:accent3>
    <a:accent4>
      <a:srgbClr val="D99C3F"/>
    </a:accent4>
    <a:accent5>
      <a:srgbClr val="CE6633"/>
    </a:accent5>
    <a:accent6>
      <a:srgbClr val="A35DD1"/>
    </a:accent6>
    <a:hlink>
      <a:srgbClr val="56BCFE"/>
    </a:hlink>
    <a:folHlink>
      <a:srgbClr val="97C5E3"/>
    </a:folHlink>
  </a:clrScheme>
</a:themeOverride>
</file>

<file path=ppt/theme/themeOverride4.xml><?xml version="1.0" encoding="utf-8"?>
<a:themeOverride xmlns:a="http://schemas.openxmlformats.org/drawingml/2006/main">
  <a:clrScheme name="Cseppecske">
    <a:dk1>
      <a:srgbClr val="000000"/>
    </a:dk1>
    <a:lt1>
      <a:srgbClr val="FFFFFF"/>
    </a:lt1>
    <a:dk2>
      <a:srgbClr val="355071"/>
    </a:dk2>
    <a:lt2>
      <a:srgbClr val="AABED7"/>
    </a:lt2>
    <a:accent1>
      <a:srgbClr val="2FA3EE"/>
    </a:accent1>
    <a:accent2>
      <a:srgbClr val="4BCAAD"/>
    </a:accent2>
    <a:accent3>
      <a:srgbClr val="86C157"/>
    </a:accent3>
    <a:accent4>
      <a:srgbClr val="D99C3F"/>
    </a:accent4>
    <a:accent5>
      <a:srgbClr val="CE6633"/>
    </a:accent5>
    <a:accent6>
      <a:srgbClr val="A35DD1"/>
    </a:accent6>
    <a:hlink>
      <a:srgbClr val="56BCFE"/>
    </a:hlink>
    <a:folHlink>
      <a:srgbClr val="97C5E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841</Words>
  <Application>Microsoft Office PowerPoint</Application>
  <PresentationFormat>Szélesvásznú</PresentationFormat>
  <Paragraphs>143</Paragraphs>
  <Slides>22</Slides>
  <Notes>21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8" baseType="lpstr">
      <vt:lpstr>Calibri</vt:lpstr>
      <vt:lpstr>Libre Baskerville</vt:lpstr>
      <vt:lpstr>Arial</vt:lpstr>
      <vt:lpstr>Noto Sans Symbols</vt:lpstr>
      <vt:lpstr>Twentieth Century</vt:lpstr>
      <vt:lpstr>Cseppecske</vt:lpstr>
      <vt:lpstr>EZÜST   ORR  2022.  LEOE  </vt:lpstr>
      <vt:lpstr>DOROTHY DIAMANT VON BERGEN „DOTTI” 2010.05.22.</vt:lpstr>
      <vt:lpstr>MEDVEBERGI MASZKOS EBONY „LILLY” 2011.08.11.</vt:lpstr>
      <vt:lpstr>CSALÁNOSI LEO MONA  „TRINITY” 2010.09.06. - 2022.01.12.</vt:lpstr>
      <vt:lpstr>CASEY LEOLAND V. UNTERBERG 2011.11.07. - 2023.01.18.</vt:lpstr>
      <vt:lpstr>X-KLASSE V. SISSY-HAUS  „CSŐRKE” 2011.03.26.-2022.04.22.</vt:lpstr>
      <vt:lpstr>PILISVÖLGYI NEMES DEMI MOORE 2012.10.30.</vt:lpstr>
      <vt:lpstr>LIONS FROM FAIRY TALE ALICE 2012.12.26.</vt:lpstr>
      <vt:lpstr>LIONS FROM  FAIRY TALE ASLAN 2012.12.26.</vt:lpstr>
      <vt:lpstr>LIONS FROM FAIRY TALE ALIEN „MYTHOS” 2012.12.26.</vt:lpstr>
      <vt:lpstr>MEDVEBERGI MASZKOS HARLEY 2013.01.30.</vt:lpstr>
      <vt:lpstr>ZABOO V. SISSY-HAUS „ZEBUS” 2013.03.11.</vt:lpstr>
      <vt:lpstr>ARMAGEDDON JUNIOR  THE MAJESTIC LION  2013.03.27.</vt:lpstr>
      <vt:lpstr>APHRODITE THE MAJESTIC LION 2013.03.27.-2022.10.20.</vt:lpstr>
      <vt:lpstr>MARCALI SZÉPE KASIM 2013.11.08</vt:lpstr>
      <vt:lpstr>ARTEMIS THE MAJESTIC LION  ”LEA” 2013.03.27.- 2022.05.16.</vt:lpstr>
      <vt:lpstr>AMARANTHA FREUDE DES LEBENS ”PRINZI” 2013.11.27.</vt:lpstr>
      <vt:lpstr>LIONS FROM FAIRY TALE ARIEL  „LARA” 2012.12.26. -2022.02.10.</vt:lpstr>
      <vt:lpstr>ARAMIS FREUDE DES LEBENS 2013.11.27.- 2022.10.28.</vt:lpstr>
      <vt:lpstr>ANGELICALLY NIGHTYLIGHT ONIX 2014.04.29.</vt:lpstr>
      <vt:lpstr>CARTER LEIJLA BARRY 2015.01.22.</vt:lpstr>
      <vt:lpstr>KÍVÁNJUK,  HOGY TÖLTSETEK MÉG HOSSZÚ IDŐT  CSALÁDOTOKKAL BOLDOGSÁGBAN, EGÉSZSÉGBEN!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EZÜST   ORR  2019.  LEOE</dc:title>
  <dc:creator>Dell</dc:creator>
  <cp:lastModifiedBy>Bonifác Létai</cp:lastModifiedBy>
  <cp:revision>59</cp:revision>
  <dcterms:modified xsi:type="dcterms:W3CDTF">2024-01-21T12:03:22Z</dcterms:modified>
</cp:coreProperties>
</file>