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3" r:id="rId5"/>
    <p:sldId id="262" r:id="rId6"/>
    <p:sldId id="261" r:id="rId7"/>
    <p:sldId id="257" r:id="rId8"/>
    <p:sldId id="258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0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323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021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647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640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31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0385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152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0044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158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735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047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5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246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327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376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546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920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93A6-F1D2-44F4-AC71-336FB5A2D84C}" type="datetimeFigureOut">
              <a:rPr lang="hu-HU" smtClean="0"/>
              <a:t>2024. 02. 03.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9448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Tenyésztési bizottság beszámolója 2023</a:t>
            </a:r>
          </a:p>
        </p:txBody>
      </p:sp>
    </p:spTree>
    <p:extLst>
      <p:ext uri="{BB962C8B-B14F-4D97-AF65-F5344CB8AC3E}">
        <p14:creationId xmlns:p14="http://schemas.microsoft.com/office/powerpoint/2010/main" val="31713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Állomány nyilvántartása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Az állománybejelentő letölthető a honlapról</a:t>
            </a:r>
          </a:p>
          <a:p>
            <a:r>
              <a:rPr lang="hu-HU" dirty="0"/>
              <a:t>Új kiskutyák elhelyezése (import/export) – tenyésztők feladata (lenne)</a:t>
            </a:r>
          </a:p>
          <a:p>
            <a:r>
              <a:rPr lang="hu-HU" dirty="0"/>
              <a:t>Új leonbergi tulajdonosoknak a LEOE megemlítése, kiskutyák tulajdonjogának átírása, főleg ha kiállításra is mennek majd vele</a:t>
            </a:r>
          </a:p>
          <a:p>
            <a:r>
              <a:rPr lang="hu-HU" dirty="0"/>
              <a:t>Fedezőkanok: INGYENES adatbázis (csak a LEOE minden szabályának megfelelő, és LEOE tag kutyája kerülhet fel!  --- de még mindig hiányos)</a:t>
            </a:r>
          </a:p>
          <a:p>
            <a:r>
              <a:rPr lang="hu-HU" dirty="0"/>
              <a:t>A honlapra csak és kizárólag azok a kanok/szukák/fedezések/almok kerülnek fel akik MINDENBEN megfelelnek a LEOE szabályzatának (pozitív diszkrimináció)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28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3400" y="2336872"/>
            <a:ext cx="8359080" cy="42604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u-HU" dirty="0"/>
              <a:t>A honlapon történő tenyészállat megjelenítés nem automatikus, a kan és a szuka tulajdonos feladata beküldeni a bejelentőlapot, és a hozzá szükséges dokumentumokat, fényképeket! – valamint ha egy állat kikerül a tenyésztésből, ezt is jelezni illik</a:t>
            </a:r>
          </a:p>
          <a:p>
            <a:pPr>
              <a:lnSpc>
                <a:spcPct val="120000"/>
              </a:lnSpc>
            </a:pPr>
            <a:r>
              <a:rPr lang="hu-HU" dirty="0"/>
              <a:t>(a honlapon jelenleg 10 fedezőkan és 9 tenyészszuka szerepel, ezek biztosan nem a valóságot tükrözik)</a:t>
            </a:r>
          </a:p>
          <a:p>
            <a:pPr>
              <a:lnSpc>
                <a:spcPct val="120000"/>
              </a:lnSpc>
            </a:pPr>
            <a:r>
              <a:rPr lang="hu-HU" dirty="0"/>
              <a:t>KAN tulaj feladata: 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fedezési igazolás elküldése a LEOE-nak a fedezést követő 7 (HÉT) napon belül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A fedezett szuka származási lapja, HD, LPN1 szűrések elküldése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Fedezési díj elutalása és bizonylat csatolása</a:t>
            </a:r>
          </a:p>
          <a:p>
            <a:pPr>
              <a:lnSpc>
                <a:spcPct val="120000"/>
              </a:lnSpc>
            </a:pPr>
            <a:r>
              <a:rPr lang="hu-HU" dirty="0"/>
              <a:t>Szuka tulaj feladata: 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félidős ultrahang-vizsgálat eredményének jelentése</a:t>
            </a:r>
          </a:p>
          <a:p>
            <a:pPr lvl="1">
              <a:lnSpc>
                <a:spcPct val="120000"/>
              </a:lnSpc>
            </a:pPr>
            <a:r>
              <a:rPr lang="hu-HU" dirty="0"/>
              <a:t>Alombejelentő elküldése, az ellés utáni 6. (HATODIK) napig</a:t>
            </a:r>
          </a:p>
          <a:p>
            <a:pPr lvl="1">
              <a:lnSpc>
                <a:spcPct val="12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583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Vemhesség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916832"/>
            <a:ext cx="9036495" cy="494116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Nem vemhesülés okai: </a:t>
            </a:r>
          </a:p>
          <a:p>
            <a:pPr lvl="1"/>
            <a:r>
              <a:rPr lang="hu-HU" dirty="0"/>
              <a:t>betegség : pajzsmirigy elégtelenség, hüvelyi fertőzés</a:t>
            </a:r>
          </a:p>
          <a:p>
            <a:pPr lvl="1"/>
            <a:r>
              <a:rPr lang="hu-HU" dirty="0"/>
              <a:t>késői/korai fedeztetés</a:t>
            </a:r>
          </a:p>
          <a:p>
            <a:pPr lvl="1"/>
            <a:r>
              <a:rPr lang="hu-HU" dirty="0"/>
              <a:t>Kan fertilitási problémák (rossz minőségű sperma, gyógyszerek mellékhatásai…)</a:t>
            </a:r>
          </a:p>
          <a:p>
            <a:r>
              <a:rPr lang="hu-HU" dirty="0"/>
              <a:t>Fontos a szuka tulajdonosok felvilágosítása a fedeztetés optimális idejének meghatározásáról</a:t>
            </a:r>
          </a:p>
          <a:p>
            <a:pPr lvl="1"/>
            <a:r>
              <a:rPr lang="hu-HU" dirty="0"/>
              <a:t>Progeszteron (P4) meghatározás</a:t>
            </a:r>
          </a:p>
          <a:p>
            <a:pPr lvl="1"/>
            <a:r>
              <a:rPr lang="hu-HU" dirty="0"/>
              <a:t>Hüvelykenet</a:t>
            </a:r>
          </a:p>
          <a:p>
            <a:pPr lvl="1"/>
            <a:r>
              <a:rPr lang="hu-HU" dirty="0"/>
              <a:t>Más kanok érdeklődése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385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Alombejelentés menete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3" y="2276872"/>
            <a:ext cx="8712968" cy="4320480"/>
          </a:xfrm>
        </p:spPr>
        <p:txBody>
          <a:bodyPr>
            <a:normAutofit fontScale="92500"/>
          </a:bodyPr>
          <a:lstStyle/>
          <a:p>
            <a:r>
              <a:rPr lang="hu-HU" dirty="0"/>
              <a:t>Fedezés bejelentése 7 napon belül + fedezési díj befizetéséről szóló igazolás </a:t>
            </a:r>
            <a:r>
              <a:rPr lang="hu-H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</a:t>
            </a:r>
            <a:r>
              <a:rPr lang="hu-H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/>
              <a:t>(külföldi fedezés esetén a magyar szuka tulajdonosa jelenti, ebben az esetben ingyenes)</a:t>
            </a:r>
          </a:p>
          <a:p>
            <a:r>
              <a:rPr lang="hu-HU" dirty="0"/>
              <a:t>Ultrahang bejelentése félidősen </a:t>
            </a:r>
            <a:r>
              <a:rPr lang="hu-HU" b="1" dirty="0">
                <a:solidFill>
                  <a:srgbClr val="FFFF00"/>
                </a:solidFill>
              </a:rPr>
              <a:t>SZUKA</a:t>
            </a:r>
            <a:r>
              <a:rPr lang="hu-HU" dirty="0"/>
              <a:t> (ingyenes)</a:t>
            </a:r>
          </a:p>
          <a:p>
            <a:r>
              <a:rPr lang="hu-HU" dirty="0"/>
              <a:t>Alombejelentő beküldése a születés után </a:t>
            </a:r>
            <a:r>
              <a:rPr lang="hu-HU" u="sng" dirty="0"/>
              <a:t>6 napon belül </a:t>
            </a:r>
            <a:r>
              <a:rPr lang="hu-HU" b="1" dirty="0">
                <a:solidFill>
                  <a:srgbClr val="FFFF00"/>
                </a:solidFill>
              </a:rPr>
              <a:t>SZUKA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(+ </a:t>
            </a:r>
            <a:r>
              <a:rPr lang="hu-HU" u="sng" dirty="0"/>
              <a:t>MIND A KÉT SZÜLŐ </a:t>
            </a:r>
            <a:r>
              <a:rPr lang="hu-HU" dirty="0"/>
              <a:t>HD, LPN, származási lap, tenyészszemle, kiállítási és egyéb egészségügyi eredményei)</a:t>
            </a:r>
          </a:p>
          <a:p>
            <a:r>
              <a:rPr lang="hu-HU" dirty="0"/>
              <a:t>Alomellenőrzés: SZUKA tulajdonosa e-mailen kéri ELŐRE, a kicsik 7-9 hetes korában történik. JAVASLAT: csak akkor legyen korán az ellenőrzés ha el is érik a megfelelő súlyt, ellenkező esetben a következő látogatás díja a tenyésztőt terheli</a:t>
            </a:r>
          </a:p>
          <a:p>
            <a:r>
              <a:rPr lang="hu-HU" dirty="0"/>
              <a:t>Nyomtatványok a LEOE honlapján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806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5 fedeztetés lett bejelentve (mivel van másik fajtagondozó nem tudjuk hogy ezen kívül ott hány volt)</a:t>
            </a:r>
          </a:p>
          <a:p>
            <a:pPr lvl="1"/>
            <a:r>
              <a:rPr lang="hu-HU" dirty="0"/>
              <a:t>1 x külföldi kan LEOE szukát</a:t>
            </a:r>
          </a:p>
          <a:p>
            <a:pPr lvl="1"/>
            <a:r>
              <a:rPr lang="hu-HU" dirty="0"/>
              <a:t>1 x LEOE kan LEOE szukát</a:t>
            </a:r>
          </a:p>
          <a:p>
            <a:pPr lvl="1"/>
            <a:r>
              <a:rPr lang="hu-HU" dirty="0"/>
              <a:t>2 x nem LEOE kan LEOE szukát</a:t>
            </a:r>
          </a:p>
          <a:p>
            <a:pPr lvl="1"/>
            <a:r>
              <a:rPr lang="hu-HU" dirty="0"/>
              <a:t>1 x LEOE kan külföldi szukát</a:t>
            </a:r>
          </a:p>
          <a:p>
            <a:pPr lvl="1"/>
            <a:endParaRPr lang="hu-HU" dirty="0"/>
          </a:p>
          <a:p>
            <a:pPr marL="0" indent="0">
              <a:buNone/>
            </a:pPr>
            <a:r>
              <a:rPr lang="hu-HU" dirty="0"/>
              <a:t>Summa: 5 várható alomból 2 lett (plusz egy még úton van), 60%</a:t>
            </a:r>
          </a:p>
        </p:txBody>
      </p:sp>
    </p:spTree>
    <p:extLst>
      <p:ext uri="{BB962C8B-B14F-4D97-AF65-F5344CB8AC3E}">
        <p14:creationId xmlns:p14="http://schemas.microsoft.com/office/powerpoint/2010/main" val="343194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Alomellenőrzés --- Tények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3 alom született meg 2023-ban</a:t>
            </a:r>
          </a:p>
          <a:p>
            <a:pPr marL="0" indent="0" algn="ctr">
              <a:buNone/>
            </a:pPr>
            <a:r>
              <a:rPr lang="hu-HU" dirty="0"/>
              <a:t>Minden megszületett kölyök életben maradt</a:t>
            </a:r>
          </a:p>
          <a:p>
            <a:pPr marL="0" indent="0" algn="ctr">
              <a:buNone/>
            </a:pPr>
            <a:r>
              <a:rPr lang="hu-HU" dirty="0"/>
              <a:t>Alomszám 1-6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Átlag alomszám:  3,3 élő kölyök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092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Észrevételek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Chipezés – időben, mert a MEOESz kb 5 hét alatt készíti el a származási lapokat!</a:t>
            </a:r>
          </a:p>
          <a:p>
            <a:r>
              <a:rPr lang="hu-HU" dirty="0"/>
              <a:t>Szervezés (mi is dolgozunk ám), időben kérjenek a tenyésztők ellenőrzési időpontot! (legalább 4 héttel előtte)</a:t>
            </a:r>
          </a:p>
          <a:p>
            <a:r>
              <a:rPr lang="hu-HU" dirty="0"/>
              <a:t>Tartási körülmények (játékok, nem csak betonkennel)</a:t>
            </a:r>
          </a:p>
          <a:p>
            <a:r>
              <a:rPr lang="hu-HU" dirty="0"/>
              <a:t>Állománybejelentők, új gazdi listák</a:t>
            </a:r>
          </a:p>
          <a:p>
            <a:r>
              <a:rPr lang="hu-HU" dirty="0"/>
              <a:t>Ha nem érik el 8 hetesen a 8 kilót, akkor később ellenőrzünk, de addig nem adhatóak el a kiskutyák!</a:t>
            </a:r>
          </a:p>
        </p:txBody>
      </p:sp>
    </p:spTree>
    <p:extLst>
      <p:ext uri="{BB962C8B-B14F-4D97-AF65-F5344CB8AC3E}">
        <p14:creationId xmlns:p14="http://schemas.microsoft.com/office/powerpoint/2010/main" val="21960598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908</TotalTime>
  <Words>522</Words>
  <Application>Microsoft Office PowerPoint</Application>
  <PresentationFormat>Diavetítés a képernyőre (4:3 oldalarány)</PresentationFormat>
  <Paragraphs>54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Tenyésztési bizottság beszámolója 2023</vt:lpstr>
      <vt:lpstr>Állomány nyilvántartása</vt:lpstr>
      <vt:lpstr>Fedezések / almok</vt:lpstr>
      <vt:lpstr>Vemhesség</vt:lpstr>
      <vt:lpstr>Alombejelentés menete</vt:lpstr>
      <vt:lpstr>Fedezések / almok</vt:lpstr>
      <vt:lpstr>Alomellenőrzés --- Tények</vt:lpstr>
      <vt:lpstr>Észrevételek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Alomellenőrzések 2013</dc:title>
  <dc:creator>Freezse</dc:creator>
  <cp:lastModifiedBy>Bonifác Létai</cp:lastModifiedBy>
  <cp:revision>32</cp:revision>
  <dcterms:created xsi:type="dcterms:W3CDTF">2014-02-22T11:56:59Z</dcterms:created>
  <dcterms:modified xsi:type="dcterms:W3CDTF">2024-02-03T11:50:39Z</dcterms:modified>
</cp:coreProperties>
</file>